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2" r:id="rId30"/>
    <p:sldId id="353" r:id="rId31"/>
    <p:sldId id="351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62" y="3076575"/>
            <a:ext cx="60102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1162050"/>
            <a:ext cx="4067175" cy="45339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11424" y="1700808"/>
            <a:ext cx="2424112" cy="3449910"/>
            <a:chOff x="623392" y="1700808"/>
            <a:chExt cx="2424112" cy="34499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1700808"/>
              <a:ext cx="2381250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2352" y="2636912"/>
              <a:ext cx="2257425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5779" y="3560440"/>
              <a:ext cx="2276475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5779" y="4550643"/>
              <a:ext cx="2371725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144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40768"/>
            <a:ext cx="10925175" cy="4762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5373216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45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87" y="1052736"/>
            <a:ext cx="416242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148361"/>
            <a:ext cx="920115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0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80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641985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2636912"/>
            <a:ext cx="2590800" cy="3457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1501538"/>
            <a:ext cx="144016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214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68760"/>
            <a:ext cx="10944225" cy="2390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64152" y="2793120"/>
            <a:ext cx="122413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748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650" y="3408830"/>
            <a:ext cx="4076700" cy="1990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2564904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920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48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9536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0" y="2636912"/>
            <a:ext cx="4000500" cy="3038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73142" y="1401315"/>
            <a:ext cx="456707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530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650" y="4063382"/>
            <a:ext cx="4076700" cy="2362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2467944"/>
            <a:ext cx="1296144" cy="1454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142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025" y="1052736"/>
            <a:ext cx="110299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3872136"/>
            <a:ext cx="3857625" cy="28098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27448" y="4077072"/>
            <a:ext cx="4210050" cy="1533103"/>
            <a:chOff x="1127448" y="4077072"/>
            <a:chExt cx="4210050" cy="153310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4077072"/>
              <a:ext cx="4019550" cy="6953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4981525"/>
              <a:ext cx="4210050" cy="6286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3201515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5486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5" y="5229200"/>
            <a:ext cx="1005624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5" y="6093296"/>
            <a:ext cx="10056241" cy="733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629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9153525" cy="3209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1378488"/>
            <a:ext cx="44644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1544" y="2204864"/>
            <a:ext cx="1014100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4720" y="3861048"/>
            <a:ext cx="7381520" cy="75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76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09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85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048875" cy="4914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9536" y="3429000"/>
            <a:ext cx="55324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1912" y="4285082"/>
            <a:ext cx="478802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4104" y="5248467"/>
            <a:ext cx="4415792" cy="1276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912" y="5445224"/>
            <a:ext cx="273630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958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340768"/>
            <a:ext cx="9991725" cy="4869904"/>
            <a:chOff x="551384" y="1340768"/>
            <a:chExt cx="9991725" cy="48699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340768"/>
              <a:ext cx="9201150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4077072"/>
              <a:ext cx="9991725" cy="21336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204864"/>
            <a:ext cx="79208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140968"/>
            <a:ext cx="10945216" cy="81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943012"/>
            <a:ext cx="10945216" cy="2438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882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04926"/>
            <a:ext cx="10729192" cy="548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5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0965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1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0298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51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14412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454" y="1347787"/>
            <a:ext cx="52673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029825" cy="5181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140968"/>
            <a:ext cx="842493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104136"/>
            <a:ext cx="842493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941168"/>
            <a:ext cx="8424936" cy="810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867760"/>
            <a:ext cx="8424936" cy="810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52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3810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4581128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2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77450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276872"/>
            <a:ext cx="10513168" cy="223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679011"/>
            <a:ext cx="720080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5666563"/>
            <a:ext cx="892899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019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048875" cy="3314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9680" y="2348880"/>
            <a:ext cx="883266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9680" y="3299856"/>
            <a:ext cx="10488848" cy="1499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454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412776"/>
            <a:ext cx="4114800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197673"/>
            <a:ext cx="1010602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3356992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103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7" y="422101"/>
            <a:ext cx="420052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832051"/>
            <a:ext cx="100584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87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3638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4365104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645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1196752"/>
            <a:ext cx="49720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52516"/>
            <a:ext cx="93154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68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4837" y="1340768"/>
            <a:ext cx="11202418" cy="5040560"/>
            <a:chOff x="604837" y="1340768"/>
            <a:chExt cx="11202418" cy="5040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4837" y="1340768"/>
              <a:ext cx="10982325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133428"/>
              <a:ext cx="10391775" cy="22479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5649787"/>
            <a:ext cx="79208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791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2025-10-24T02:05:45Z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