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943225"/>
            <a:ext cx="75914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512" y="3068985"/>
            <a:ext cx="3990975" cy="3609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2276872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012" y="2274788"/>
            <a:ext cx="4371975" cy="4457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79903" y="1388400"/>
            <a:ext cx="152310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8911" y="2363282"/>
            <a:ext cx="152310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912" y="3501008"/>
            <a:ext cx="444817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20383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402" y="1412776"/>
            <a:ext cx="4214902" cy="518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010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5661248"/>
            <a:ext cx="324036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799" y="5157192"/>
            <a:ext cx="10829925" cy="809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157192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5" y="1124744"/>
            <a:ext cx="40957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01208"/>
            <a:ext cx="94488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196752"/>
            <a:ext cx="117062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933477"/>
            <a:ext cx="3562350" cy="36480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22624" y="3789040"/>
            <a:ext cx="2819400" cy="2894719"/>
            <a:chOff x="1222624" y="4061233"/>
            <a:chExt cx="2819400" cy="289471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4061233"/>
              <a:ext cx="2533650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0695" y="4855554"/>
              <a:ext cx="255270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3927" y="5592725"/>
              <a:ext cx="265747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22624" y="6317777"/>
              <a:ext cx="2819400" cy="638175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75304" y="3155370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1771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2347369"/>
            <a:ext cx="201622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410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5217008"/>
            <a:ext cx="1728192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5400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3140968"/>
            <a:ext cx="18002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12928" y="4091944"/>
            <a:ext cx="18002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54048" y="5042920"/>
            <a:ext cx="160935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5969512"/>
            <a:ext cx="25202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3839" y="3019202"/>
            <a:ext cx="3771900" cy="3562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212976"/>
            <a:ext cx="7200800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945598"/>
            <a:ext cx="561662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908766"/>
            <a:ext cx="561662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2950" y="2276872"/>
            <a:ext cx="1089766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2950" y="3264424"/>
            <a:ext cx="1089766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2950" y="4166632"/>
            <a:ext cx="1089766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2950" y="5068839"/>
            <a:ext cx="10897666" cy="127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420100" cy="5419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76872"/>
            <a:ext cx="93610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27848"/>
            <a:ext cx="93610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178824"/>
            <a:ext cx="9361040" cy="97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678440"/>
            <a:ext cx="9361040" cy="97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6792"/>
            <a:ext cx="10810875" cy="444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2620" y="909092"/>
            <a:ext cx="4010025" cy="50958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0562" y="2564904"/>
            <a:ext cx="410929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0562" y="3552456"/>
            <a:ext cx="310118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62424" y="3552456"/>
            <a:ext cx="37289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0562" y="4381512"/>
            <a:ext cx="504539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0562" y="5152155"/>
            <a:ext cx="504539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96075" cy="1885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1307632"/>
            <a:ext cx="2736304" cy="1113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557624"/>
            <a:ext cx="5040560" cy="871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1060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914843"/>
            <a:ext cx="3551976" cy="3826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855" y="4828105"/>
            <a:ext cx="4962525" cy="6667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0448" y="2295661"/>
            <a:ext cx="1062410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838" y="3027822"/>
            <a:ext cx="2490817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52827" y="3027822"/>
            <a:ext cx="4511325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838" y="3908452"/>
            <a:ext cx="495154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838" y="4859428"/>
            <a:ext cx="565917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7162800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1556792"/>
            <a:ext cx="331236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8936" y="3042692"/>
            <a:ext cx="79133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8936" y="3813826"/>
            <a:ext cx="79133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92696"/>
            <a:ext cx="9361040" cy="592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2781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63136" y="3443402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268760"/>
            <a:ext cx="9876036" cy="54410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3672463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221088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5" y="1556792"/>
            <a:ext cx="3714750" cy="362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5445224"/>
            <a:ext cx="107632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5612" y="4221088"/>
            <a:ext cx="6200775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340300"/>
            <a:ext cx="9296400" cy="6572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60964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412776"/>
            <a:ext cx="11649075" cy="4760540"/>
            <a:chOff x="271462" y="1412776"/>
            <a:chExt cx="11649075" cy="47605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412776"/>
              <a:ext cx="11649075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373216"/>
              <a:ext cx="4886325" cy="8001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4365104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38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024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2025-10-24T06:02:11Z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