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61" r:id="rId48"/>
    <p:sldId id="370" r:id="rId49"/>
    <p:sldId id="371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990850"/>
            <a:ext cx="75819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56992"/>
            <a:ext cx="2981325" cy="27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284984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089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7915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2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781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9100" y="4509120"/>
            <a:ext cx="11353800" cy="1401688"/>
            <a:chOff x="419100" y="1484784"/>
            <a:chExt cx="11353800" cy="14016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484784"/>
              <a:ext cx="113538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276872"/>
              <a:ext cx="5657850" cy="6096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626016"/>
            <a:ext cx="115212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3967" y="5391891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329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390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3068960"/>
            <a:ext cx="5486400" cy="2314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135828"/>
            <a:ext cx="1152128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058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340768"/>
            <a:ext cx="11258550" cy="5445224"/>
            <a:chOff x="466725" y="1340768"/>
            <a:chExt cx="1125855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1537" y="4004692"/>
              <a:ext cx="2828925" cy="2781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01517" y="2805312"/>
            <a:ext cx="80239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194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7105650" cy="3925044"/>
            <a:chOff x="623392" y="1340768"/>
            <a:chExt cx="7105650" cy="3925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40768"/>
              <a:ext cx="7105650" cy="110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5760" y="2636912"/>
              <a:ext cx="3543300" cy="2628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1464985"/>
            <a:ext cx="720080" cy="81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39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2" y="3915569"/>
            <a:ext cx="3152775" cy="2495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2856751"/>
            <a:ext cx="612069" cy="86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95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5328592"/>
            <a:chOff x="419100" y="1340768"/>
            <a:chExt cx="113538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7238" y="3861048"/>
              <a:ext cx="2834806" cy="2808312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348615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02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412776"/>
            <a:ext cx="11344275" cy="4733925"/>
            <a:chOff x="423862" y="1412776"/>
            <a:chExt cx="11344275" cy="4733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9636" y="4203601"/>
              <a:ext cx="2752725" cy="19431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623612"/>
            <a:ext cx="1080120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31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3840511"/>
            <a:ext cx="9805739" cy="2928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864863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934200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656109"/>
            <a:ext cx="4536504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399821"/>
            <a:ext cx="439248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5009421"/>
            <a:ext cx="439248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5789709"/>
            <a:ext cx="540060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485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6484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1832" y="2264680"/>
            <a:ext cx="547260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464" y="2898664"/>
            <a:ext cx="547260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464" y="3581416"/>
            <a:ext cx="547260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464" y="4300744"/>
            <a:ext cx="547260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464" y="4983496"/>
            <a:ext cx="5472608" cy="839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258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2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156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9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5360"/>
            <a:ext cx="10048875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1916832"/>
            <a:ext cx="10585176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324352"/>
            <a:ext cx="11017224" cy="616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897376"/>
            <a:ext cx="11017224" cy="616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726432"/>
            <a:ext cx="11017224" cy="942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23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9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704975"/>
            <a:ext cx="75438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5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8105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628800"/>
            <a:ext cx="3095625" cy="3581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204864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2960768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3667904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93096"/>
            <a:ext cx="6840760" cy="62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951464"/>
            <a:ext cx="8064896" cy="109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33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52578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2636912"/>
            <a:ext cx="554461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258704"/>
            <a:ext cx="5544616" cy="53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063376"/>
            <a:ext cx="5544616" cy="53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587632"/>
            <a:ext cx="5544616" cy="53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319152"/>
            <a:ext cx="5544616" cy="53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355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1536" y="4413872"/>
            <a:ext cx="175257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5" y="5157192"/>
            <a:ext cx="3382169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19039" y="5888712"/>
            <a:ext cx="1496641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02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12776"/>
            <a:ext cx="11325225" cy="5107657"/>
            <a:chOff x="433387" y="1412776"/>
            <a:chExt cx="11325225" cy="51076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3501008"/>
              <a:ext cx="11296650" cy="30194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55921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606769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568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72775" cy="5467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5848" y="2805312"/>
            <a:ext cx="667236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356992"/>
            <a:ext cx="54726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112896"/>
            <a:ext cx="54726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795648"/>
            <a:ext cx="54726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502784"/>
            <a:ext cx="54726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6124576"/>
            <a:ext cx="54726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98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68000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272" y="2132856"/>
            <a:ext cx="505968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272" y="2900952"/>
            <a:ext cx="505968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272" y="3498360"/>
            <a:ext cx="505968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272" y="4193304"/>
            <a:ext cx="505968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272" y="4924824"/>
            <a:ext cx="505968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272" y="5631960"/>
            <a:ext cx="505968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67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99135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183452"/>
            <a:ext cx="6480720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927164"/>
            <a:ext cx="6480720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645024"/>
            <a:ext cx="6480720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304860"/>
            <a:ext cx="6480720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963228"/>
            <a:ext cx="6480720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085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3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394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984" y="1487289"/>
            <a:ext cx="3286125" cy="3067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2492896"/>
            <a:ext cx="61926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175648"/>
            <a:ext cx="6192688" cy="10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285120"/>
            <a:ext cx="61926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528" y="5005960"/>
            <a:ext cx="6192688" cy="10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083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6362700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336" y="2564904"/>
            <a:ext cx="59447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336" y="3333000"/>
            <a:ext cx="5944728" cy="81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336" y="4308360"/>
            <a:ext cx="64487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336" y="5015496"/>
            <a:ext cx="64487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54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3752850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76872"/>
            <a:ext cx="439248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459496"/>
            <a:ext cx="4392488" cy="169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445224"/>
            <a:ext cx="439248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314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336232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480" y="2348880"/>
            <a:ext cx="399936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480" y="3104784"/>
            <a:ext cx="399936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480" y="3717032"/>
            <a:ext cx="3999368" cy="54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32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4628752"/>
            <a:ext cx="864096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30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689250"/>
            <a:ext cx="2590800" cy="26003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11424" y="2996952"/>
            <a:ext cx="3971925" cy="1279376"/>
            <a:chOff x="911424" y="2996952"/>
            <a:chExt cx="3971925" cy="127937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996952"/>
              <a:ext cx="397192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3876278"/>
              <a:ext cx="1143000" cy="4000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83199" y="3809603"/>
              <a:ext cx="1200150" cy="466725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55921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15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537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3068960"/>
            <a:ext cx="60960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6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4961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556792"/>
            <a:ext cx="2581275" cy="3352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132856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864376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473976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205496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924824"/>
            <a:ext cx="77048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5631960"/>
            <a:ext cx="7704856" cy="90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001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0607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132856"/>
            <a:ext cx="103691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1" y="2864376"/>
            <a:ext cx="1050607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3951" y="3595896"/>
            <a:ext cx="10506075" cy="98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3951" y="4694744"/>
            <a:ext cx="10506075" cy="98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11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6010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8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7800"/>
            <a:ext cx="114204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0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594" y="3483893"/>
            <a:ext cx="3221335" cy="313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8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06755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5048" y="2492896"/>
            <a:ext cx="6667096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5048" y="3224416"/>
            <a:ext cx="6667096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5048" y="3919360"/>
            <a:ext cx="6667096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5048" y="4589920"/>
            <a:ext cx="6667096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5048" y="5321440"/>
            <a:ext cx="7171152" cy="682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24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1925"/>
            <a:ext cx="6724650" cy="653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420888"/>
            <a:ext cx="3448050" cy="3429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836712"/>
            <a:ext cx="648072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1988840"/>
            <a:ext cx="5976664" cy="47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744744"/>
            <a:ext cx="6724650" cy="61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484640"/>
            <a:ext cx="295232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040522"/>
            <a:ext cx="2952328" cy="56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735466"/>
            <a:ext cx="2952328" cy="56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491370"/>
            <a:ext cx="2952328" cy="56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6161930"/>
            <a:ext cx="4464496" cy="56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310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362"/>
            <a:ext cx="5295900" cy="4105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968" y="2132856"/>
            <a:ext cx="401384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968" y="2925336"/>
            <a:ext cx="401384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968" y="3583704"/>
            <a:ext cx="4013848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968" y="4388376"/>
            <a:ext cx="5382000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968" y="5046744"/>
            <a:ext cx="5382000" cy="48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103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412776"/>
            <a:ext cx="4457700" cy="3914775"/>
            <a:chOff x="551384" y="1412776"/>
            <a:chExt cx="4457700" cy="3914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12776"/>
              <a:ext cx="4457700" cy="3009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422676"/>
              <a:ext cx="2266950" cy="9048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512" y="2093848"/>
            <a:ext cx="4852416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512" y="2861944"/>
            <a:ext cx="4852416" cy="47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512" y="3532504"/>
            <a:ext cx="4852416" cy="76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512" y="4385943"/>
            <a:ext cx="4852416" cy="94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161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340768"/>
            <a:ext cx="11372850" cy="5373216"/>
            <a:chOff x="409575" y="1340768"/>
            <a:chExt cx="11372850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775" y="2664743"/>
              <a:ext cx="3600450" cy="2924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656709"/>
              <a:ext cx="9077325" cy="10572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55921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5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6286500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276872"/>
            <a:ext cx="6768752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118120"/>
            <a:ext cx="6768752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861832"/>
            <a:ext cx="6768752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4495816"/>
            <a:ext cx="6768752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215144"/>
            <a:ext cx="6768752" cy="5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682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3558530"/>
            <a:chOff x="400050" y="1412776"/>
            <a:chExt cx="11391900" cy="3558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132856"/>
              <a:ext cx="10934700" cy="2838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789040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570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348880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86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412776"/>
            <a:ext cx="11382375" cy="5124450"/>
            <a:chOff x="404812" y="1412776"/>
            <a:chExt cx="11382375" cy="51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0562" y="3508276"/>
              <a:ext cx="3190875" cy="2371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880001"/>
              <a:ext cx="9191625" cy="6572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96952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97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55921"/>
            <a:ext cx="504056" cy="42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44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2025-10-24T01:32:40Z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