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276872"/>
            <a:ext cx="1085850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5" y="3861048"/>
            <a:ext cx="11665296" cy="566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38287"/>
            <a:ext cx="11620500" cy="3781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12224" y="2564903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06112" y="4588775"/>
            <a:ext cx="88968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25200" cy="2857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8" y="1521360"/>
            <a:ext cx="187220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43464" y="2496720"/>
            <a:ext cx="313671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3501008"/>
            <a:ext cx="165618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38275"/>
            <a:ext cx="11763375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4653136"/>
            <a:ext cx="79208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66656" y="4653136"/>
            <a:ext cx="10613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29309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0550" y="1484784"/>
            <a:ext cx="11010900" cy="3587849"/>
            <a:chOff x="590550" y="1340768"/>
            <a:chExt cx="11010900" cy="35878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0550" y="1340768"/>
              <a:ext cx="11010900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1138" y="3356992"/>
              <a:ext cx="9963150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0639549" cy="541126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508518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0860335" cy="531463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79976" y="5998048"/>
            <a:ext cx="144016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019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559038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2886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3501007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22048"/>
            <a:ext cx="10442575" cy="531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33537"/>
            <a:ext cx="11630025" cy="3590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3488815"/>
            <a:ext cx="144016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87528" y="4365105"/>
            <a:ext cx="1440160" cy="711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79496" y="4317480"/>
            <a:ext cx="1440160" cy="711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48975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8928" y="3444080"/>
            <a:ext cx="11409720" cy="1641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589240"/>
            <a:ext cx="45365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97657"/>
            <a:ext cx="9312399" cy="4091583"/>
            <a:chOff x="335360" y="1363985"/>
            <a:chExt cx="9312399" cy="40915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63985"/>
              <a:ext cx="610552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3045743"/>
              <a:ext cx="9096375" cy="24098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2264" y="3179415"/>
            <a:ext cx="9020120" cy="170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2264" y="4948782"/>
            <a:ext cx="959618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36154"/>
            <a:ext cx="108204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318" y="1035893"/>
            <a:ext cx="10763250" cy="5705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636912"/>
            <a:ext cx="6552728" cy="223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2870" y="5085184"/>
            <a:ext cx="1046766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2870" y="5950816"/>
            <a:ext cx="1046766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1648" y="692696"/>
            <a:ext cx="7086600" cy="6000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41648" y="1628800"/>
            <a:ext cx="787868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41648" y="2579392"/>
            <a:ext cx="7878688" cy="1209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41648" y="4005064"/>
            <a:ext cx="7878688" cy="1209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41648" y="5430736"/>
            <a:ext cx="7878688" cy="1198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825" y="1268760"/>
            <a:ext cx="111823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1557936"/>
            <a:ext cx="223224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5" y="255385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86355" y="3553600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3155" y="4528960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4528960"/>
            <a:ext cx="122413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2440" y="5516512"/>
            <a:ext cx="122413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70645"/>
            <a:ext cx="11515725" cy="5553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21088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41277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56490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9"/>
            <a:ext cx="9671032" cy="5328591"/>
            <a:chOff x="304800" y="1340768"/>
            <a:chExt cx="11582400" cy="6381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8675" y="3140968"/>
              <a:ext cx="11058525" cy="45815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6207" y="4581128"/>
            <a:ext cx="5441801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6207" y="5288264"/>
            <a:ext cx="5441801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6207" y="6093296"/>
            <a:ext cx="5441801" cy="685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79562"/>
            <a:ext cx="864870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76872"/>
            <a:ext cx="720080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76616"/>
            <a:ext cx="720080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093480"/>
            <a:ext cx="9577064" cy="631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970103"/>
            <a:ext cx="9577064" cy="14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019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5" y="2708919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2025-10-24T03:40:11Z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