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1772816"/>
            <a:ext cx="6791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962" y="3361184"/>
            <a:ext cx="669607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6575" y="4797152"/>
            <a:ext cx="60388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039350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20888"/>
            <a:ext cx="10657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501008"/>
            <a:ext cx="10657184" cy="76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379616"/>
            <a:ext cx="10657184" cy="76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34700" cy="4619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5" y="3453384"/>
            <a:ext cx="1800201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04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970981"/>
            <a:ext cx="7556517" cy="37703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909" y="3204503"/>
            <a:ext cx="2660523" cy="288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5238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64799" t="2599" r="-57" b="17188"/>
          <a:stretch/>
        </p:blipFill>
        <p:spPr>
          <a:xfrm>
            <a:off x="8616280" y="1976633"/>
            <a:ext cx="2664296" cy="30243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0145" y="3200768"/>
            <a:ext cx="6936015" cy="174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025" y="5085185"/>
            <a:ext cx="580300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025" y="6021288"/>
            <a:ext cx="9403407" cy="664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27187"/>
            <a:ext cx="7353300" cy="4810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780928"/>
            <a:ext cx="842493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717032"/>
            <a:ext cx="84249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692392"/>
            <a:ext cx="84249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5464852"/>
            <a:ext cx="84249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81" y="1484784"/>
            <a:ext cx="9705975" cy="4276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2457" y="2420888"/>
            <a:ext cx="896791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2457" y="3356992"/>
            <a:ext cx="8967919" cy="76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441" y="4173856"/>
            <a:ext cx="8967919" cy="76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441" y="5185792"/>
            <a:ext cx="9883039" cy="76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0581828" cy="54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4873030"/>
            <a:ext cx="109823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400794"/>
            <a:ext cx="57912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5312" y="1270719"/>
            <a:ext cx="11001375" cy="5470649"/>
            <a:chOff x="595312" y="1270719"/>
            <a:chExt cx="11001375" cy="54706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312" y="1270719"/>
              <a:ext cx="11001375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998293"/>
              <a:ext cx="10191750" cy="1743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5172075" cy="4419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276872"/>
            <a:ext cx="59046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222112"/>
            <a:ext cx="5904656" cy="80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203208"/>
            <a:ext cx="59046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141992"/>
            <a:ext cx="18722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5229200"/>
            <a:ext cx="34563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620125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8680" y="4437112"/>
            <a:ext cx="493724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8680" y="5375896"/>
            <a:ext cx="594535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867400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276872"/>
            <a:ext cx="777686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861049"/>
            <a:ext cx="6984776" cy="66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797151"/>
            <a:ext cx="6984776" cy="1120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01" y="1287735"/>
            <a:ext cx="9020175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0465" y="2420888"/>
            <a:ext cx="7991799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0465" y="3429000"/>
            <a:ext cx="7991799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0465" y="5045152"/>
            <a:ext cx="9287943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0465" y="6085240"/>
            <a:ext cx="9287943" cy="584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077325" cy="5210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8768" y="3284984"/>
            <a:ext cx="9235624" cy="70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8768" y="4199384"/>
            <a:ext cx="9235624" cy="70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8768" y="5101592"/>
            <a:ext cx="9235624" cy="70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8768" y="5967224"/>
            <a:ext cx="9235624" cy="70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553575" cy="4295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492896"/>
            <a:ext cx="1051316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9912" y="4077072"/>
            <a:ext cx="9954560" cy="792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9912" y="5045813"/>
            <a:ext cx="9954560" cy="792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498501"/>
            <a:ext cx="3581400" cy="4981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370361"/>
            <a:ext cx="4464496" cy="207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224" y="5704337"/>
            <a:ext cx="67108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62087"/>
            <a:ext cx="11534775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04864"/>
            <a:ext cx="3744416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800" y="3764112"/>
            <a:ext cx="1041873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800" y="4727280"/>
            <a:ext cx="1106680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37321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9537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3838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5564312"/>
            <a:ext cx="507682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4967" y="3332063"/>
            <a:ext cx="2211633" cy="334804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837" y="4642357"/>
            <a:ext cx="6787307" cy="69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837" y="5447245"/>
            <a:ext cx="6787307" cy="802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17" y="1464543"/>
            <a:ext cx="5514975" cy="3476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9017" y="2420888"/>
            <a:ext cx="724316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9017" y="3274328"/>
            <a:ext cx="724316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9017" y="4127768"/>
            <a:ext cx="724316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2025-10-24T03:28:50Z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