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-1" r="58889" b="-4675"/>
          <a:stretch/>
        </p:blipFill>
        <p:spPr>
          <a:xfrm>
            <a:off x="3359696" y="2564904"/>
            <a:ext cx="5184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4417" t="-11266" b="1"/>
          <a:stretch/>
        </p:blipFill>
        <p:spPr>
          <a:xfrm>
            <a:off x="2351584" y="3789040"/>
            <a:ext cx="7009676" cy="688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39" y="4077072"/>
            <a:ext cx="10410453" cy="163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54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40768"/>
            <a:ext cx="102108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1268760"/>
            <a:ext cx="3888432" cy="36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941168"/>
            <a:ext cx="10657184" cy="1253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90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221088"/>
            <a:ext cx="10801200" cy="15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7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325100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80" y="2060848"/>
            <a:ext cx="1038774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80" y="3174714"/>
            <a:ext cx="3546980" cy="147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174714"/>
            <a:ext cx="3546980" cy="147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855442"/>
            <a:ext cx="90010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71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0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1082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132856"/>
            <a:ext cx="104411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0824" y="3047211"/>
            <a:ext cx="26388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106485"/>
            <a:ext cx="83529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664" y="3947559"/>
            <a:ext cx="10678888" cy="150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744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86900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3720" y="2276872"/>
            <a:ext cx="4126096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0738" y="2249456"/>
            <a:ext cx="4761606" cy="240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658493"/>
            <a:ext cx="101531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466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0350" cy="3552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1688" y="2787413"/>
            <a:ext cx="10704872" cy="210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41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6295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440" y="2060848"/>
            <a:ext cx="950397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789040"/>
            <a:ext cx="280831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0632" y="3789040"/>
            <a:ext cx="252332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8688" y="3789040"/>
            <a:ext cx="332763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765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221088"/>
            <a:ext cx="100091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233024"/>
            <a:ext cx="100091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645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86975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 flipH="1">
            <a:off x="335360" y="2732176"/>
            <a:ext cx="10657184" cy="1271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26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081120" cy="53952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5" y="4653136"/>
            <a:ext cx="9505057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4" y="5658589"/>
            <a:ext cx="10081121" cy="1082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0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40768"/>
            <a:ext cx="103917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0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