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3043237"/>
            <a:ext cx="93059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8676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361368"/>
            <a:ext cx="4752528" cy="69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288" y="2312344"/>
            <a:ext cx="8122000" cy="104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288" y="3418360"/>
            <a:ext cx="8122000" cy="159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00077"/>
            <a:ext cx="36004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09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7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2075"/>
            <a:ext cx="10439400" cy="4133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336" y="2420888"/>
            <a:ext cx="64467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336" y="3213736"/>
            <a:ext cx="64467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86632"/>
            <a:ext cx="6446760" cy="130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079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79" y="1352550"/>
            <a:ext cx="835342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8879" y="2348880"/>
            <a:ext cx="1015362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8879" y="3340250"/>
            <a:ext cx="10153625" cy="15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900808"/>
            <a:ext cx="41764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22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0062"/>
            <a:ext cx="8277225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342771"/>
            <a:ext cx="105131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3212976"/>
            <a:ext cx="10513168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67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477242"/>
            <a:ext cx="7272808" cy="59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293096"/>
            <a:ext cx="727280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996789"/>
            <a:ext cx="4752528" cy="68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88" y="1412776"/>
            <a:ext cx="63627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388" y="2348880"/>
            <a:ext cx="76588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153552"/>
            <a:ext cx="76588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8056" y="4092335"/>
            <a:ext cx="7658844" cy="100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6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5375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365104"/>
            <a:ext cx="1030567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099248"/>
            <a:ext cx="1030567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30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477125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48880"/>
            <a:ext cx="8640960" cy="76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36608"/>
            <a:ext cx="8640960" cy="76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91045"/>
            <a:ext cx="8640960" cy="76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84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83754"/>
            <a:ext cx="108870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196752"/>
            <a:ext cx="7229475" cy="5103837"/>
            <a:chOff x="551384" y="1340768"/>
            <a:chExt cx="7229475" cy="5103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340768"/>
              <a:ext cx="7229475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4149080"/>
              <a:ext cx="6981825" cy="22955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936" y="2628556"/>
            <a:ext cx="8218360" cy="138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936" y="4016152"/>
            <a:ext cx="8218360" cy="1376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547180"/>
            <a:ext cx="8208912" cy="90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35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1628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586628"/>
            <a:ext cx="9001000" cy="69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501008"/>
            <a:ext cx="2520280" cy="142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3744" y="3501008"/>
            <a:ext cx="2520280" cy="142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13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