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056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2852936"/>
            <a:ext cx="11665296" cy="824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49000" cy="3371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2594645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00175"/>
            <a:ext cx="11010900" cy="4057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348880"/>
            <a:ext cx="475252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287664"/>
            <a:ext cx="475252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372751"/>
            <a:ext cx="4752528" cy="1085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94656"/>
            <a:ext cx="109918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3086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48328" y="3765800"/>
            <a:ext cx="1872208" cy="660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0620499" cy="544551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4653136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68960"/>
            <a:ext cx="10629900" cy="26574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087240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340768"/>
            <a:ext cx="1162050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5051251"/>
            <a:ext cx="8286750" cy="17621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5229200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87475"/>
            <a:ext cx="116586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95412"/>
            <a:ext cx="8162925" cy="4067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852934"/>
            <a:ext cx="9001000" cy="792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901447"/>
            <a:ext cx="900100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718311"/>
            <a:ext cx="9001000" cy="744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4422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7787"/>
            <a:ext cx="6962775" cy="4162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07568" y="2872358"/>
            <a:ext cx="3312368" cy="1204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07568" y="4384166"/>
            <a:ext cx="3312368" cy="1204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1543050"/>
            <a:ext cx="7915275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4512" y="2200275"/>
            <a:ext cx="442912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340769"/>
            <a:ext cx="8487476" cy="5328592"/>
            <a:chOff x="407368" y="1340768"/>
            <a:chExt cx="9516616" cy="59747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340768"/>
              <a:ext cx="9372600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2060848"/>
              <a:ext cx="7010400" cy="2114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7368" y="4229373"/>
              <a:ext cx="8734425" cy="30861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5810" y="1988840"/>
            <a:ext cx="923259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361" t="25182" b="19455"/>
          <a:stretch/>
        </p:blipFill>
        <p:spPr>
          <a:xfrm>
            <a:off x="8328248" y="3356992"/>
            <a:ext cx="3660059" cy="18002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5810" y="3205546"/>
            <a:ext cx="6252286" cy="511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851722"/>
            <a:ext cx="7704856" cy="2007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352" y="6017823"/>
            <a:ext cx="6912768" cy="695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26418"/>
            <a:ext cx="9905181" cy="534294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04112" y="5229200"/>
            <a:ext cx="144016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7917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115550" cy="4029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296" y="2276872"/>
            <a:ext cx="8623048" cy="695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296" y="3118120"/>
            <a:ext cx="8623048" cy="695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296" y="3982976"/>
            <a:ext cx="8623048" cy="1604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2505075" cy="2895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860576"/>
            <a:ext cx="3384376" cy="1447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7296150" cy="4686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1760" y="2348880"/>
            <a:ext cx="8648576" cy="695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3089341"/>
            <a:ext cx="6552728" cy="1635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4941169"/>
            <a:ext cx="4608512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97843"/>
            <a:ext cx="111442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330400"/>
            <a:ext cx="10716319" cy="544585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00056" y="3212976"/>
            <a:ext cx="72008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40216" y="3212976"/>
            <a:ext cx="1011184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3212976"/>
            <a:ext cx="103749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00056" y="4383408"/>
            <a:ext cx="72008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40216" y="4383408"/>
            <a:ext cx="1011184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4383408"/>
            <a:ext cx="103749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00056" y="5675760"/>
            <a:ext cx="72008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40216" y="5675760"/>
            <a:ext cx="1011184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5675760"/>
            <a:ext cx="103749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268760"/>
            <a:ext cx="11534775" cy="5517232"/>
            <a:chOff x="328612" y="1268760"/>
            <a:chExt cx="11534775" cy="5517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268760"/>
              <a:ext cx="11534775" cy="461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5938267"/>
              <a:ext cx="9696450" cy="8477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221088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73632" y="5952352"/>
            <a:ext cx="1934736" cy="717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818494"/>
            <a:ext cx="9793088" cy="592287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1844824"/>
            <a:ext cx="878497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2636912"/>
            <a:ext cx="8784976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4197488"/>
            <a:ext cx="8784976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5637648"/>
            <a:ext cx="8784976" cy="110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66837"/>
            <a:ext cx="11649075" cy="4124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789040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229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56888" y="3261744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484784"/>
            <a:ext cx="11591925" cy="2448272"/>
            <a:chOff x="300037" y="1484784"/>
            <a:chExt cx="11591925" cy="24482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484784"/>
              <a:ext cx="11591925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294756"/>
              <a:ext cx="3190875" cy="16383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67932" y="2366764"/>
            <a:ext cx="963771" cy="1350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66850"/>
            <a:ext cx="116395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2025-10-24T02:59:23Z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