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275" y="3645024"/>
            <a:ext cx="32194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581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420888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5272404"/>
            <a:ext cx="3672408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91850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2464092"/>
            <a:ext cx="4032448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|</a:t>
            </a:r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4427004"/>
            <a:ext cx="2952328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|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3962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4480316"/>
            <a:ext cx="3312368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82325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1556792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143605" cy="541208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1340767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9761165" cy="532135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4714096"/>
            <a:ext cx="151216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0975776" cy="524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58500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2420888"/>
            <a:ext cx="6264696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6936" y="4293096"/>
            <a:ext cx="773528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6936" y="5288161"/>
            <a:ext cx="1011155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4184985"/>
            <a:ext cx="3744416" cy="697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7" y="4305959"/>
            <a:ext cx="1518345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02804"/>
            <a:ext cx="10734675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348880"/>
            <a:ext cx="1058517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356992"/>
            <a:ext cx="10585176" cy="726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7" y="4332352"/>
            <a:ext cx="10873209" cy="1832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2776"/>
            <a:ext cx="118014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921" b="83672"/>
          <a:stretch/>
        </p:blipFill>
        <p:spPr>
          <a:xfrm>
            <a:off x="479377" y="1484785"/>
            <a:ext cx="10081120" cy="720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704" t="19594" r="47039" b="-1633"/>
          <a:stretch/>
        </p:blipFill>
        <p:spPr>
          <a:xfrm>
            <a:off x="3503712" y="2348880"/>
            <a:ext cx="5171009" cy="361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8150" t="31329" r="10464" b="564"/>
          <a:stretch/>
        </p:blipFill>
        <p:spPr>
          <a:xfrm>
            <a:off x="5951984" y="2924944"/>
            <a:ext cx="4752528" cy="36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9807" t="19593"/>
          <a:stretch/>
        </p:blipFill>
        <p:spPr>
          <a:xfrm>
            <a:off x="1429047" y="3039550"/>
            <a:ext cx="4306913" cy="35459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70033"/>
          <a:stretch/>
        </p:blipFill>
        <p:spPr>
          <a:xfrm>
            <a:off x="551384" y="1412777"/>
            <a:ext cx="9248775" cy="15841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4950" y="2204865"/>
            <a:ext cx="9635505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4733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1527987"/>
            <a:ext cx="1440160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41248" y="1527987"/>
            <a:ext cx="1440160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9296" y="2515539"/>
            <a:ext cx="1440160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79904" y="2515539"/>
            <a:ext cx="1440160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55904" y="3490899"/>
            <a:ext cx="1440160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13600" y="5478195"/>
            <a:ext cx="1440160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4437112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01320" y="4437112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5449048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3552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293095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69913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4509120"/>
            <a:ext cx="11620500" cy="1733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492896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40616" y="5528704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125" y="1484784"/>
            <a:ext cx="11715750" cy="4896544"/>
            <a:chOff x="238125" y="1484784"/>
            <a:chExt cx="11715750" cy="4896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1484784"/>
              <a:ext cx="11715750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390478"/>
              <a:ext cx="11020425" cy="29908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460400"/>
            <a:ext cx="108012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5840" y="2382572"/>
            <a:ext cx="2099800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2387664"/>
            <a:ext cx="3096344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14416" y="4387152"/>
            <a:ext cx="1325200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40624" y="4293096"/>
            <a:ext cx="2283368" cy="72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16880" y="5292840"/>
            <a:ext cx="2523744" cy="72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0711557" cy="528998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4293096"/>
            <a:ext cx="9361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</Words>
  <Application>Microsoft Office PowerPoint</Application>
  <PresentationFormat>宽屏</PresentationFormat>
  <Paragraphs>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2025-10-24T04:56:39Z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