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2" r:id="rId10"/>
    <p:sldId id="331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3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262" y="2359118"/>
            <a:ext cx="11039475" cy="828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59" y="4159318"/>
            <a:ext cx="11521281" cy="70984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404937"/>
            <a:ext cx="11715750" cy="40481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632505" y="4797151"/>
            <a:ext cx="792087" cy="576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09310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84784"/>
            <a:ext cx="10410825" cy="2371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91735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556792"/>
            <a:ext cx="11610975" cy="27717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847528" y="3632831"/>
            <a:ext cx="4536504" cy="576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989634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484784"/>
            <a:ext cx="11572875" cy="3724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273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2937" y="1484784"/>
            <a:ext cx="10906125" cy="45910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23392" y="2348880"/>
            <a:ext cx="8784976" cy="12961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23392" y="3861048"/>
            <a:ext cx="10225136" cy="12961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23392" y="5445223"/>
            <a:ext cx="10657184" cy="576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981220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3" y="1340768"/>
            <a:ext cx="10558016" cy="5456563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760296" y="5229200"/>
            <a:ext cx="2232248" cy="576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67408" y="6117680"/>
            <a:ext cx="1800200" cy="576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980834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346026"/>
            <a:ext cx="11630025" cy="54673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632504" y="6093296"/>
            <a:ext cx="792087" cy="576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325242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48150" y="476672"/>
            <a:ext cx="3695700" cy="33813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3717032"/>
            <a:ext cx="9915525" cy="2981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06943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268760"/>
            <a:ext cx="11639550" cy="2743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15880" y="4005064"/>
            <a:ext cx="2816150" cy="278964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104112" y="3284983"/>
            <a:ext cx="3888432" cy="576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992818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484784"/>
            <a:ext cx="11620500" cy="36671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960096" y="3488815"/>
            <a:ext cx="4946154" cy="576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00672" y="4476367"/>
            <a:ext cx="4259224" cy="576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64584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484784"/>
            <a:ext cx="11563350" cy="35052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120336" y="3188591"/>
            <a:ext cx="2088232" cy="7200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317456" y="4176143"/>
            <a:ext cx="2088232" cy="7200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484784"/>
            <a:ext cx="11544300" cy="17335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768408" y="2492896"/>
            <a:ext cx="792087" cy="576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59874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412776"/>
            <a:ext cx="11553825" cy="4638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1057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0734675" cy="53721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071665" y="3212975"/>
            <a:ext cx="4320479" cy="17281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50385" y="5013177"/>
            <a:ext cx="3269351" cy="16996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235055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78136" y="1484784"/>
            <a:ext cx="9611965" cy="4229075"/>
            <a:chOff x="478136" y="1484784"/>
            <a:chExt cx="9611965" cy="422907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79376" y="1484784"/>
              <a:ext cx="9610725" cy="16287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78136" y="3284984"/>
              <a:ext cx="7143750" cy="2428875"/>
            </a:xfrm>
            <a:prstGeom prst="rect">
              <a:avLst/>
            </a:prstGeom>
          </p:spPr>
        </p:pic>
      </p:grp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263352" y="2348879"/>
            <a:ext cx="10513168" cy="7646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263352" y="3121543"/>
            <a:ext cx="9433048" cy="16756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78136" y="5013927"/>
            <a:ext cx="8282160" cy="576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658906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556792"/>
            <a:ext cx="8572500" cy="30765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51384" y="2492897"/>
            <a:ext cx="9001000" cy="6757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51384" y="3429002"/>
            <a:ext cx="9001000" cy="15841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666029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340768"/>
            <a:ext cx="11553825" cy="5324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08932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0696575" cy="468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28260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10620375" cy="41814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23392" y="3215480"/>
            <a:ext cx="9073008" cy="7175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23392" y="4081112"/>
            <a:ext cx="9073008" cy="7175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23392" y="4983320"/>
            <a:ext cx="9073008" cy="7175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50022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84784"/>
            <a:ext cx="9401175" cy="42862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95400" y="2420888"/>
            <a:ext cx="9865096" cy="576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95400" y="3274328"/>
            <a:ext cx="9865096" cy="576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95400" y="4127768"/>
            <a:ext cx="9865096" cy="7467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95400" y="5042168"/>
            <a:ext cx="4032448" cy="7467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727848" y="5042168"/>
            <a:ext cx="2520280" cy="7467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271336" y="5042168"/>
            <a:ext cx="2520280" cy="7467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218425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8829675" cy="25336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79376" y="2276872"/>
            <a:ext cx="9577064" cy="576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79376" y="3252232"/>
            <a:ext cx="9577064" cy="576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879341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484784"/>
            <a:ext cx="11610975" cy="271462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287687" y="2541871"/>
            <a:ext cx="1656185" cy="576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24354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0537" y="1614487"/>
            <a:ext cx="11210925" cy="3629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77018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266825"/>
            <a:ext cx="11630025" cy="5591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33190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8637" y="1412776"/>
            <a:ext cx="11134725" cy="27432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344473" y="1484784"/>
            <a:ext cx="792087" cy="576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847339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484784"/>
            <a:ext cx="11582400" cy="27527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608168" y="3488815"/>
            <a:ext cx="2952328" cy="576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849706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278330"/>
            <a:ext cx="11407824" cy="55350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86913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" y="1268760"/>
            <a:ext cx="10133012" cy="399205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92145" y="1052736"/>
            <a:ext cx="3385984" cy="36004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2450" y="5302160"/>
            <a:ext cx="6254514" cy="1511216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52450" y="2852936"/>
            <a:ext cx="6766078" cy="16561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87915" y="4596936"/>
            <a:ext cx="8776437" cy="576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87915" y="5279688"/>
            <a:ext cx="8776437" cy="576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87915" y="6226599"/>
            <a:ext cx="8776437" cy="576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920987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552450" y="1447651"/>
            <a:ext cx="11087100" cy="4434830"/>
            <a:chOff x="552450" y="1340768"/>
            <a:chExt cx="11087100" cy="4434830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2"/>
            <a:srcRect b="28380"/>
            <a:stretch/>
          </p:blipFill>
          <p:spPr>
            <a:xfrm>
              <a:off x="552450" y="1340768"/>
              <a:ext cx="11087100" cy="2592288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86854" y="4216152"/>
              <a:ext cx="3438525" cy="609600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86854" y="5108848"/>
              <a:ext cx="5905500" cy="666750"/>
            </a:xfrm>
            <a:prstGeom prst="rect">
              <a:avLst/>
            </a:prstGeom>
          </p:spPr>
        </p:pic>
      </p:grpSp>
      <p:pic>
        <p:nvPicPr>
          <p:cNvPr id="8" name="图片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861176" y="3105150"/>
            <a:ext cx="3276178" cy="3276178"/>
          </a:xfrm>
          <a:prstGeom prst="rect">
            <a:avLst/>
          </a:prstGeom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79376" y="2455762"/>
            <a:ext cx="11305256" cy="576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94936" y="3284983"/>
            <a:ext cx="3080784" cy="6480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07368" y="4356570"/>
            <a:ext cx="6336704" cy="16647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200129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0</Words>
  <Application>Microsoft Office PowerPoint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70</cp:revision>
  <dcterms:created xsi:type="dcterms:W3CDTF">2015-09-16T06:44:00Z</dcterms:created>
  <dcterms:modified xsi:type="dcterms:W3CDTF">2025-10-24T04:09:52Z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