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060848"/>
            <a:ext cx="1020127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473202"/>
            <a:ext cx="975360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0" y="4509120"/>
            <a:ext cx="3429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9700"/>
            <a:ext cx="11649075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65313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340768"/>
            <a:ext cx="44481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13176"/>
            <a:ext cx="94392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65313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1412776"/>
            <a:ext cx="47434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581128"/>
            <a:ext cx="97821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1412776"/>
            <a:ext cx="11125200" cy="4752528"/>
            <a:chOff x="533400" y="1412776"/>
            <a:chExt cx="11125200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412776"/>
              <a:ext cx="11125200" cy="45910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328248" y="5445224"/>
              <a:ext cx="576064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614487"/>
            <a:ext cx="5895975" cy="36290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492896"/>
            <a:ext cx="56166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370720"/>
            <a:ext cx="6480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4352" y="3397400"/>
            <a:ext cx="31154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6800" y="4299608"/>
            <a:ext cx="31154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6800" y="5238392"/>
            <a:ext cx="31154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429625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20888"/>
            <a:ext cx="66247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32824"/>
            <a:ext cx="66247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74072"/>
            <a:ext cx="43924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6336" y="4274072"/>
            <a:ext cx="43924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9972675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92896"/>
            <a:ext cx="3528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6335" y="2492896"/>
            <a:ext cx="641571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4736" y="3425175"/>
            <a:ext cx="85735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4736" y="4388343"/>
            <a:ext cx="85735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0898435" cy="541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5132808"/>
            <a:ext cx="18002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760" y="6033480"/>
            <a:ext cx="50182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4481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83432" y="5864580"/>
            <a:ext cx="10240941" cy="689230"/>
            <a:chOff x="983432" y="5864580"/>
            <a:chExt cx="10240941" cy="68923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864580"/>
              <a:ext cx="19907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44146" y="5906110"/>
              <a:ext cx="191452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8660" y="5969355"/>
              <a:ext cx="1857375" cy="5334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14398" y="5949508"/>
              <a:ext cx="3609975" cy="54292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09958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56264" y="5217008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509120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21989"/>
            <a:ext cx="108394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883" y="3033536"/>
            <a:ext cx="4828381" cy="37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334625" cy="1876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6000" y="149918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95360" y="2474546"/>
            <a:ext cx="20371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2564904"/>
            <a:ext cx="53625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84784"/>
            <a:ext cx="6334125" cy="866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1539511"/>
            <a:ext cx="1296144" cy="69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71017"/>
            <a:ext cx="1079182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74600" y="2492896"/>
            <a:ext cx="23762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156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412776"/>
            <a:ext cx="6315075" cy="3590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2360" y="2552480"/>
            <a:ext cx="4781552" cy="145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13625"/>
            <a:ext cx="374441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252409"/>
            <a:ext cx="57606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36270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1461552"/>
            <a:ext cx="42484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0288" y="2290608"/>
            <a:ext cx="73639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0288" y="3363504"/>
            <a:ext cx="73639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0288" y="4192560"/>
            <a:ext cx="35474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4192560"/>
            <a:ext cx="35474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734300" cy="1943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49918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498930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85800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79208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27848"/>
            <a:ext cx="79208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42248"/>
            <a:ext cx="79208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995688"/>
            <a:ext cx="79208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08685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400" y="2420888"/>
            <a:ext cx="906481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400" y="3445016"/>
            <a:ext cx="906481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400" y="4310648"/>
            <a:ext cx="906481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400" y="5249432"/>
            <a:ext cx="35783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9800" y="5249432"/>
            <a:ext cx="62426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667625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348880"/>
            <a:ext cx="266429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348880"/>
            <a:ext cx="244827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4200" y="2348880"/>
            <a:ext cx="244827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344" y="3897052"/>
            <a:ext cx="6192688" cy="115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435290"/>
            <a:ext cx="28803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63064" y="3447226"/>
            <a:ext cx="16645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73592" y="4422586"/>
            <a:ext cx="166458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809" y="4857031"/>
            <a:ext cx="7952382" cy="19563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177063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3549776"/>
            <a:ext cx="24482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10081120" cy="5400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414" y="1268760"/>
            <a:ext cx="2669807" cy="3588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1988840"/>
            <a:ext cx="662473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000776"/>
            <a:ext cx="662473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861048"/>
            <a:ext cx="6624735" cy="724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763256"/>
            <a:ext cx="6624735" cy="724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498261"/>
            <a:ext cx="7272808" cy="1170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162925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68682"/>
            <a:ext cx="784887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56234"/>
            <a:ext cx="84969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2025-10-24T06:09:07Z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