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7" r:id="rId31"/>
    <p:sldId id="352" r:id="rId32"/>
    <p:sldId id="353" r:id="rId33"/>
    <p:sldId id="354" r:id="rId34"/>
    <p:sldId id="355" r:id="rId35"/>
    <p:sldId id="356" r:id="rId36"/>
    <p:sldId id="359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60" r:id="rId47"/>
    <p:sldId id="370" r:id="rId48"/>
    <p:sldId id="372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10" autoAdjust="0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943225"/>
            <a:ext cx="55245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3152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212976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400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4812" y="1340768"/>
            <a:ext cx="11382375" cy="5334001"/>
            <a:chOff x="404812" y="1340768"/>
            <a:chExt cx="11382375" cy="53340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340768"/>
              <a:ext cx="11382375" cy="2333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57700" y="3674393"/>
              <a:ext cx="3276600" cy="2371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6074694"/>
              <a:ext cx="9458325" cy="6000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5376" y="3092977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039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2912" y="1196752"/>
            <a:ext cx="11306175" cy="5438368"/>
            <a:chOff x="442912" y="1412776"/>
            <a:chExt cx="11306175" cy="54383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1412776"/>
              <a:ext cx="11306175" cy="2314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33937" y="3755927"/>
              <a:ext cx="2524125" cy="2505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6327269"/>
              <a:ext cx="9172575" cy="5238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924944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472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314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3140968"/>
            <a:ext cx="108012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01928" y="5030728"/>
            <a:ext cx="9776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442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3200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47408" y="2553856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170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2776"/>
            <a:ext cx="1067752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575" y="2636912"/>
            <a:ext cx="2990850" cy="2819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92096" y="1416216"/>
            <a:ext cx="64807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22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537" y="3789442"/>
            <a:ext cx="4352925" cy="2933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11058" y="3081152"/>
            <a:ext cx="2396909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651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64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40768"/>
            <a:ext cx="106394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350" y="3284984"/>
            <a:ext cx="2781300" cy="2390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1412776"/>
            <a:ext cx="10081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857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43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18449"/>
            <a:ext cx="113347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3" y="3828299"/>
            <a:ext cx="10909672" cy="29502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4653136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556792"/>
            <a:ext cx="7443712" cy="2979787"/>
            <a:chOff x="695400" y="1556792"/>
            <a:chExt cx="7443712" cy="29797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556792"/>
              <a:ext cx="6248400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52887" y="2564904"/>
              <a:ext cx="4086225" cy="19716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75920" y="1597952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107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340768"/>
            <a:ext cx="11391900" cy="4968552"/>
            <a:chOff x="400050" y="1412776"/>
            <a:chExt cx="11391900" cy="49685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3181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1075" y="3809578"/>
              <a:ext cx="2609850" cy="25717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8" y="2850683"/>
            <a:ext cx="202354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5784" y="3838235"/>
            <a:ext cx="202354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55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458325" cy="5000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3640668"/>
            <a:ext cx="7272808" cy="1084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5024432"/>
            <a:ext cx="4608512" cy="708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5889464"/>
            <a:ext cx="4608512" cy="708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004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76237" y="1196752"/>
            <a:ext cx="11439525" cy="5031876"/>
            <a:chOff x="376237" y="1196752"/>
            <a:chExt cx="11439525" cy="50318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196752"/>
              <a:ext cx="11439525" cy="23812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16280" y="3542578"/>
              <a:ext cx="2714625" cy="2686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907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8401"/>
            <a:ext cx="7210425" cy="5514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2132856"/>
            <a:ext cx="46741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3035064"/>
            <a:ext cx="46741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3815352"/>
            <a:ext cx="46741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583448"/>
            <a:ext cx="46741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5436888"/>
            <a:ext cx="46741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6229368"/>
            <a:ext cx="46741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604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442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12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1795462"/>
            <a:ext cx="86963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20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7400925" cy="3819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204864"/>
            <a:ext cx="583264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356992"/>
            <a:ext cx="58326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4221088"/>
            <a:ext cx="583264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1598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68761"/>
            <a:ext cx="9793088" cy="5467620"/>
            <a:chOff x="623392" y="1268760"/>
            <a:chExt cx="10182996" cy="56853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268760"/>
              <a:ext cx="7067550" cy="3867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3688" y="5106221"/>
              <a:ext cx="10172700" cy="18478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1988840"/>
            <a:ext cx="907300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3224" y="3128298"/>
            <a:ext cx="8887152" cy="660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3224" y="3920385"/>
            <a:ext cx="888715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3294" y="5090634"/>
            <a:ext cx="1043125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3224" y="5853561"/>
            <a:ext cx="9103176" cy="882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649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3305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276872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176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95412"/>
            <a:ext cx="113728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01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724900" cy="4305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2060848"/>
            <a:ext cx="8640960" cy="266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725144"/>
            <a:ext cx="7344816" cy="920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160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458450" cy="4552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9650" y="2420888"/>
            <a:ext cx="829265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9650" y="3298712"/>
            <a:ext cx="829265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9650" y="4139960"/>
            <a:ext cx="829265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9650" y="5066552"/>
            <a:ext cx="829265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857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7787"/>
            <a:ext cx="6276975" cy="4162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6152" y="2132856"/>
            <a:ext cx="94022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6152" y="3104962"/>
            <a:ext cx="9402256" cy="1116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6152" y="4523001"/>
            <a:ext cx="9402256" cy="1116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250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3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489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7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20400" cy="3619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3560824"/>
            <a:ext cx="108012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185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346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91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632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696317"/>
            <a:ext cx="7560717" cy="204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20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0610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5812" y="3902993"/>
            <a:ext cx="3000375" cy="280987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52032" y="2013224"/>
            <a:ext cx="847256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9248" y="2708920"/>
            <a:ext cx="25824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53688" y="2630448"/>
            <a:ext cx="84099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8380" y="3349776"/>
            <a:ext cx="84099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674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2647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556792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008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7752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309"/>
          <a:stretch/>
        </p:blipFill>
        <p:spPr>
          <a:xfrm>
            <a:off x="7781405" y="1484784"/>
            <a:ext cx="3456384" cy="2514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4528" y="2060848"/>
            <a:ext cx="62915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4528" y="2705496"/>
            <a:ext cx="62915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4528" y="3458937"/>
            <a:ext cx="62915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4528" y="3998216"/>
            <a:ext cx="62915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8464" y="4754120"/>
            <a:ext cx="62915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8464" y="5442981"/>
            <a:ext cx="62915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903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10850" cy="4933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060848"/>
            <a:ext cx="31683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2060848"/>
            <a:ext cx="31683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3328" y="2780928"/>
            <a:ext cx="87290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3328" y="3573016"/>
            <a:ext cx="520062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69776" y="3573016"/>
            <a:ext cx="3622567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5416" y="4574658"/>
            <a:ext cx="11035200" cy="1700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372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88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6108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94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39425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717032"/>
            <a:ext cx="8515350" cy="20002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6464" y="3685040"/>
            <a:ext cx="1044808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9720" y="4386844"/>
            <a:ext cx="792254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9720" y="5088648"/>
            <a:ext cx="792254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805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1412776"/>
            <a:ext cx="8815958" cy="4707607"/>
            <a:chOff x="551384" y="1484784"/>
            <a:chExt cx="8815958" cy="47076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484784"/>
              <a:ext cx="6429375" cy="1943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3573016"/>
              <a:ext cx="8743950" cy="26193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049800"/>
            <a:ext cx="928903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781320"/>
            <a:ext cx="928903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549416"/>
            <a:ext cx="928903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134632"/>
            <a:ext cx="928903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855440"/>
            <a:ext cx="928903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487911"/>
            <a:ext cx="928903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112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38275"/>
            <a:ext cx="7953375" cy="3981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060848"/>
            <a:ext cx="94330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683421"/>
            <a:ext cx="94330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429000"/>
            <a:ext cx="94330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209288"/>
            <a:ext cx="94330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879848"/>
            <a:ext cx="94330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461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6610350" cy="3990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060848"/>
            <a:ext cx="900100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926480"/>
            <a:ext cx="900100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609232"/>
            <a:ext cx="900100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304176"/>
            <a:ext cx="900100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840624"/>
            <a:ext cx="900100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775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668000" cy="4600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060848"/>
            <a:ext cx="105851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963056"/>
            <a:ext cx="105851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512651"/>
            <a:ext cx="105851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024323"/>
            <a:ext cx="11161240" cy="2027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942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37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08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77525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3688" y="1196752"/>
            <a:ext cx="3476625" cy="26003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1160" y="2224494"/>
            <a:ext cx="716700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1160" y="2868774"/>
            <a:ext cx="716700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1160" y="3513054"/>
            <a:ext cx="767106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1160" y="4157334"/>
            <a:ext cx="716700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1160" y="4943495"/>
            <a:ext cx="716700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403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4886325" cy="536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573016"/>
            <a:ext cx="3486150" cy="23907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1988840"/>
            <a:ext cx="52565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2670064"/>
            <a:ext cx="52565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3413776"/>
            <a:ext cx="52565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042427"/>
            <a:ext cx="52565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696582"/>
            <a:ext cx="52565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5381419"/>
            <a:ext cx="52565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6042381"/>
            <a:ext cx="52565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683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4305300" cy="2705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132856"/>
            <a:ext cx="741682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839608"/>
            <a:ext cx="741682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543688"/>
            <a:ext cx="741682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17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03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29900" cy="477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8542" y="2780928"/>
            <a:ext cx="3714750" cy="35528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3224" y="3526368"/>
            <a:ext cx="60788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3224" y="4284920"/>
            <a:ext cx="6078840" cy="101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3224" y="5373001"/>
            <a:ext cx="60788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69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88640"/>
            <a:ext cx="8353425" cy="6552728"/>
            <a:chOff x="1271464" y="188640"/>
            <a:chExt cx="8353425" cy="65527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283418"/>
              <a:ext cx="8353425" cy="645795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832304" y="188640"/>
              <a:ext cx="360040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01112" y="1052736"/>
            <a:ext cx="385878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6872" y="2016664"/>
            <a:ext cx="5697199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6872" y="2796952"/>
            <a:ext cx="5697199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6872" y="3443128"/>
            <a:ext cx="5697199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6872" y="4162456"/>
            <a:ext cx="5697199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6872" y="4857400"/>
            <a:ext cx="5697199" cy="642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6872" y="5576728"/>
            <a:ext cx="5697199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6872" y="6259480"/>
            <a:ext cx="88655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422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7591425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9432" y="2016664"/>
            <a:ext cx="823287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9432" y="2748184"/>
            <a:ext cx="823287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9432" y="3528472"/>
            <a:ext cx="8232872" cy="90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9432" y="4581128"/>
            <a:ext cx="823287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9432" y="5234578"/>
            <a:ext cx="823287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511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7791450" cy="3448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016664"/>
            <a:ext cx="5697199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918872"/>
            <a:ext cx="5697199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601624"/>
            <a:ext cx="793546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418488"/>
            <a:ext cx="793546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9258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48975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1404024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827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7187" y="1340768"/>
            <a:ext cx="11477625" cy="5332834"/>
            <a:chOff x="357187" y="1340768"/>
            <a:chExt cx="11477625" cy="53328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340768"/>
              <a:ext cx="11477625" cy="1533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72025" y="2996952"/>
              <a:ext cx="2647950" cy="2543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5540127"/>
              <a:ext cx="9210675" cy="11334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297461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221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050" y="1484784"/>
            <a:ext cx="11391900" cy="4368874"/>
            <a:chOff x="400050" y="1484784"/>
            <a:chExt cx="11391900" cy="43688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84784"/>
              <a:ext cx="11391900" cy="1447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76787" y="2708920"/>
              <a:ext cx="2638425" cy="2419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3392" y="5301208"/>
              <a:ext cx="9144000" cy="5524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387744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339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71475" y="1268760"/>
            <a:ext cx="11449050" cy="5373216"/>
            <a:chOff x="371475" y="1268760"/>
            <a:chExt cx="11449050" cy="5373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268760"/>
              <a:ext cx="11449050" cy="4086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92144" y="4437112"/>
              <a:ext cx="2509792" cy="220486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3826" y="4914138"/>
              <a:ext cx="4381500" cy="4191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6856" y="5550805"/>
              <a:ext cx="1485900" cy="4476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32276" y="5588905"/>
              <a:ext cx="1543050" cy="409575"/>
            </a:xfrm>
            <a:prstGeom prst="rect">
              <a:avLst/>
            </a:prstGeom>
          </p:spPr>
        </p:pic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826884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056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2025-10-24T01:05:28Z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