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32856"/>
            <a:ext cx="118110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62" y="3544813"/>
            <a:ext cx="93630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375" y="4480917"/>
            <a:ext cx="4667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1162050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535141"/>
            <a:ext cx="1656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469249"/>
            <a:ext cx="3456384" cy="6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44225" cy="2781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50610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9924637" cy="37827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53" y="5164395"/>
            <a:ext cx="9379595" cy="1504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51522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12776"/>
            <a:ext cx="11668125" cy="3810719"/>
            <a:chOff x="261937" y="1412776"/>
            <a:chExt cx="11668125" cy="38107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412776"/>
              <a:ext cx="116681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509120"/>
              <a:ext cx="2600325" cy="714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39" y="4507200"/>
            <a:ext cx="1872209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544522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5372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1" y="3417952"/>
            <a:ext cx="223224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572750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0864" y="4271791"/>
            <a:ext cx="104156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5337784"/>
            <a:ext cx="403244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6802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429000"/>
            <a:ext cx="136815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2933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160441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356732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0610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420888"/>
            <a:ext cx="59046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91648" y="4401680"/>
            <a:ext cx="1656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0000" y="5389232"/>
            <a:ext cx="16561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556792"/>
            <a:ext cx="10720239" cy="3528392"/>
            <a:chOff x="747712" y="1556792"/>
            <a:chExt cx="10720239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556792"/>
              <a:ext cx="1069657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2426" y="2484859"/>
              <a:ext cx="9915525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7843"/>
            <a:ext cx="10782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53136"/>
            <a:ext cx="8220075" cy="1733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3" y="4365103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19889" y="3396074"/>
            <a:ext cx="3528391" cy="1270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04860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8762"/>
            <a:ext cx="1163955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1" y="263691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1" y="4599824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492895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10585176" cy="543439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7" y="2348880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929977"/>
            <a:ext cx="11610975" cy="5667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5014320"/>
            <a:ext cx="496855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12776"/>
            <a:ext cx="11658600" cy="4791794"/>
            <a:chOff x="266700" y="1412776"/>
            <a:chExt cx="11658600" cy="4791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412776"/>
              <a:ext cx="11658600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4509120"/>
              <a:ext cx="10915650" cy="1695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340768"/>
            <a:ext cx="116014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242088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1024" y="5481079"/>
            <a:ext cx="1792648" cy="1165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2025-10-24T04:21:06Z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