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2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817" autoAdjust="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00375"/>
            <a:ext cx="62198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268760"/>
            <a:ext cx="11382375" cy="4930819"/>
            <a:chOff x="404812" y="1268760"/>
            <a:chExt cx="11382375" cy="49308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268760"/>
              <a:ext cx="11382375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2512" y="2852936"/>
              <a:ext cx="2466975" cy="2257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199454"/>
              <a:ext cx="9324975" cy="10001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9207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603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40768"/>
            <a:ext cx="11506547" cy="4600575"/>
            <a:chOff x="419100" y="1340768"/>
            <a:chExt cx="11506547" cy="4600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44272" y="3502943"/>
              <a:ext cx="3381375" cy="2438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779168"/>
              <a:ext cx="7620000" cy="18859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884160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87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12872" y="2313448"/>
            <a:ext cx="656640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06664" y="4593352"/>
            <a:ext cx="656640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80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537" y="3602385"/>
            <a:ext cx="2828925" cy="190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884160"/>
            <a:ext cx="13681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51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137" y="2996952"/>
            <a:ext cx="2371725" cy="2247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6904" y="2060848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71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9" y="5003445"/>
            <a:ext cx="2808312" cy="1593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18911" y="5064404"/>
            <a:ext cx="472337" cy="94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369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50" y="3289961"/>
            <a:ext cx="3314700" cy="2647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3568" y="263691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41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2" y="3861048"/>
            <a:ext cx="2695575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41822" y="2636912"/>
            <a:ext cx="2168809" cy="99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6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878" y="1196752"/>
            <a:ext cx="113442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446" y="4936939"/>
            <a:ext cx="2459770" cy="1808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43002" y="4192496"/>
            <a:ext cx="304488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59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149376"/>
            <a:ext cx="5112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746784"/>
            <a:ext cx="5112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319808"/>
            <a:ext cx="5112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941600"/>
            <a:ext cx="20162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941600"/>
            <a:ext cx="25202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574768"/>
            <a:ext cx="25202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4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4149080"/>
            <a:ext cx="11306175" cy="2028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89107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540085"/>
            <a:ext cx="62646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221088"/>
            <a:ext cx="62646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902091"/>
            <a:ext cx="62646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670187"/>
            <a:ext cx="41044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5670187"/>
            <a:ext cx="30243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408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55340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176" y="2204864"/>
            <a:ext cx="7392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176" y="2777888"/>
            <a:ext cx="7392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176" y="3485024"/>
            <a:ext cx="7392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176" y="4253120"/>
            <a:ext cx="73920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176" y="4797960"/>
            <a:ext cx="7392048" cy="109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080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55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045297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725144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432280"/>
            <a:ext cx="24482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5432280"/>
            <a:ext cx="48965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9472" y="5977120"/>
            <a:ext cx="196219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8680" y="5977120"/>
            <a:ext cx="45814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436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87534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04864"/>
            <a:ext cx="8568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863232"/>
            <a:ext cx="8568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952" y="3411872"/>
            <a:ext cx="8568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952" y="4179968"/>
            <a:ext cx="53430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7160" y="4169672"/>
            <a:ext cx="36892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952" y="4788239"/>
            <a:ext cx="48389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8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221088"/>
            <a:ext cx="28860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1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5400" y="1340768"/>
            <a:ext cx="9458325" cy="4133850"/>
            <a:chOff x="695400" y="1340768"/>
            <a:chExt cx="9458325" cy="41338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5857875" cy="2895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236368"/>
              <a:ext cx="9458325" cy="12382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1731293"/>
            <a:ext cx="2438400" cy="21145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1971308"/>
            <a:ext cx="65527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634253"/>
            <a:ext cx="65527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520" y="3338360"/>
            <a:ext cx="5500488" cy="89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520" y="4224176"/>
            <a:ext cx="10109000" cy="1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66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905750" cy="266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04876"/>
            <a:ext cx="9361040" cy="79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68044"/>
            <a:ext cx="9577064" cy="79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641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667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7486650" cy="1876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700" y="4115552"/>
            <a:ext cx="3095625" cy="23622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232" y="4115552"/>
            <a:ext cx="7890088" cy="1113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232" y="5480665"/>
            <a:ext cx="3209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42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429500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992" y="2788751"/>
            <a:ext cx="19256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86208" y="2788751"/>
            <a:ext cx="4013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40735"/>
            <a:ext cx="70567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039147"/>
            <a:ext cx="70567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28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88318"/>
            <a:ext cx="7077075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916832"/>
            <a:ext cx="64087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564904"/>
            <a:ext cx="64087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36976"/>
            <a:ext cx="6408712" cy="62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923136"/>
            <a:ext cx="6408712" cy="5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509120"/>
            <a:ext cx="640871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661248"/>
            <a:ext cx="439248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3032" y="6016460"/>
            <a:ext cx="31912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335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7952" y="2236088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3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3500"/>
            <a:ext cx="113728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685925"/>
            <a:ext cx="57340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6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5900"/>
            <a:ext cx="8648700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1485900"/>
            <a:ext cx="37444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164080"/>
            <a:ext cx="82089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884160"/>
            <a:ext cx="82089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505952"/>
            <a:ext cx="42484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505952"/>
            <a:ext cx="42484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112890"/>
            <a:ext cx="42484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844410"/>
            <a:ext cx="5112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137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7249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276872"/>
            <a:ext cx="2457450" cy="3305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2632" y="2132856"/>
            <a:ext cx="71235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726268"/>
            <a:ext cx="20882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85728" y="2726268"/>
            <a:ext cx="2602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726268"/>
            <a:ext cx="2602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29000"/>
            <a:ext cx="2602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017188"/>
            <a:ext cx="54006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77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57312"/>
            <a:ext cx="114204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4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0768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31448"/>
            <a:ext cx="3352800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058090"/>
            <a:ext cx="4733925" cy="2447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34370"/>
            <a:ext cx="24482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3400" y="2034370"/>
            <a:ext cx="24482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741506"/>
            <a:ext cx="25922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1392" y="2741506"/>
            <a:ext cx="25202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840" y="3338914"/>
            <a:ext cx="609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840" y="4013101"/>
            <a:ext cx="609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840" y="4650295"/>
            <a:ext cx="609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840" y="5301208"/>
            <a:ext cx="609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840" y="6000321"/>
            <a:ext cx="609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70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3246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861048"/>
            <a:ext cx="3381375" cy="2409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417360"/>
            <a:ext cx="33843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240" y="1990384"/>
            <a:ext cx="7182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240" y="2721904"/>
            <a:ext cx="7182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240" y="3355888"/>
            <a:ext cx="19983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30312" y="3355888"/>
            <a:ext cx="2629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2392" y="4061870"/>
            <a:ext cx="34753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2392" y="4634182"/>
            <a:ext cx="36914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51120" y="4634182"/>
            <a:ext cx="26209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2288" y="5353510"/>
            <a:ext cx="57977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24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57325"/>
            <a:ext cx="83343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00" y="2132856"/>
            <a:ext cx="99905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00" y="2677696"/>
            <a:ext cx="99905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00" y="3222536"/>
            <a:ext cx="9990512" cy="1142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00" y="4530527"/>
            <a:ext cx="9990512" cy="87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61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412776"/>
            <a:ext cx="11391900" cy="4506432"/>
            <a:chOff x="400050" y="1412776"/>
            <a:chExt cx="11391900" cy="4506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2975" y="2822476"/>
              <a:ext cx="2686050" cy="2438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271508"/>
              <a:ext cx="9620250" cy="6477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4864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16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340768"/>
            <a:ext cx="11420475" cy="5101158"/>
            <a:chOff x="385762" y="1340768"/>
            <a:chExt cx="11420475" cy="51011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20475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72037" y="2276872"/>
              <a:ext cx="2447925" cy="2657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587" y="5013176"/>
              <a:ext cx="7962900" cy="14287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09207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10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1412776"/>
            <a:ext cx="11268075" cy="4181425"/>
            <a:chOff x="461962" y="1412776"/>
            <a:chExt cx="11268075" cy="4181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12776"/>
              <a:ext cx="112680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9137" y="2033587"/>
              <a:ext cx="3133725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013176"/>
              <a:ext cx="10125075" cy="5810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72240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80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340768"/>
            <a:ext cx="11344275" cy="4428671"/>
            <a:chOff x="423862" y="1340768"/>
            <a:chExt cx="11344275" cy="4428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8200" y="2852936"/>
              <a:ext cx="2895600" cy="2238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226514"/>
              <a:ext cx="9334500" cy="5429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31330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34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556792"/>
            <a:ext cx="11391900" cy="4575373"/>
            <a:chOff x="400050" y="1556792"/>
            <a:chExt cx="11391900" cy="4575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556792"/>
              <a:ext cx="1139190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7262" y="2492896"/>
              <a:ext cx="2657475" cy="2867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589240"/>
              <a:ext cx="9467850" cy="5429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7952" y="2308096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747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412776"/>
            <a:ext cx="11420475" cy="4612332"/>
            <a:chOff x="385762" y="1412776"/>
            <a:chExt cx="11420475" cy="46123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1050" y="3068960"/>
              <a:ext cx="3009900" cy="1981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301208"/>
              <a:ext cx="8972550" cy="7239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420511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30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