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44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3019425"/>
            <a:ext cx="99155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2550"/>
            <a:ext cx="109061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298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576387"/>
            <a:ext cx="4800600" cy="3705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099232"/>
            <a:ext cx="25922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38735" y="3099232"/>
            <a:ext cx="2897907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28" y="3952672"/>
            <a:ext cx="36502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28" y="4708576"/>
            <a:ext cx="365024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28" y="5464480"/>
            <a:ext cx="3650248" cy="114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5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7229475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1412776"/>
            <a:ext cx="381642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2096" y="2676360"/>
            <a:ext cx="90963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2096" y="3441120"/>
            <a:ext cx="909631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7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1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9177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514500"/>
            <a:ext cx="4105275" cy="3152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8080" y="3087071"/>
            <a:ext cx="5999968" cy="171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963851"/>
            <a:ext cx="619268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478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7648575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4288" y="2780928"/>
            <a:ext cx="894010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3240" y="4319573"/>
            <a:ext cx="70069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3240" y="5094041"/>
            <a:ext cx="70069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64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917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484784"/>
            <a:ext cx="5753100" cy="3219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3083" y="2204864"/>
            <a:ext cx="477697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2559" y="3884635"/>
            <a:ext cx="4647499" cy="1632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2994" y="5523344"/>
            <a:ext cx="4192845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63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23912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060848"/>
            <a:ext cx="72008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950864"/>
            <a:ext cx="72008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804304"/>
            <a:ext cx="72008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474864"/>
            <a:ext cx="3888432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4474864"/>
            <a:ext cx="489654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84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1268760"/>
            <a:ext cx="10195634" cy="54382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3419074"/>
            <a:ext cx="3280642" cy="32717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658123"/>
            <a:ext cx="36004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487179"/>
            <a:ext cx="36004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5243083"/>
            <a:ext cx="36004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5913643"/>
            <a:ext cx="360040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21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7260"/>
            <a:ext cx="6334125" cy="5372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2192" y="2060848"/>
            <a:ext cx="8026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2192" y="2889904"/>
            <a:ext cx="8026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2192" y="3779920"/>
            <a:ext cx="8026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2192" y="4560208"/>
            <a:ext cx="8026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2192" y="5364880"/>
            <a:ext cx="8026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2192" y="6072016"/>
            <a:ext cx="802609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33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32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98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340768"/>
            <a:ext cx="4667250" cy="4038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132856"/>
            <a:ext cx="33123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820965"/>
            <a:ext cx="33123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710981"/>
            <a:ext cx="331236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588805"/>
            <a:ext cx="410445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747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5743575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276872"/>
            <a:ext cx="57606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179080"/>
            <a:ext cx="576064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838614"/>
            <a:ext cx="5760640" cy="86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704246"/>
            <a:ext cx="5760640" cy="64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7168" y="5512138"/>
            <a:ext cx="5760640" cy="64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467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