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50" r:id="rId28"/>
    <p:sldId id="351" r:id="rId29"/>
    <p:sldId id="352" r:id="rId30"/>
    <p:sldId id="353" r:id="rId31"/>
    <p:sldId id="354" r:id="rId32"/>
    <p:sldId id="348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83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537" y="3067050"/>
            <a:ext cx="58769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82325" cy="4591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1" y="4196704"/>
            <a:ext cx="2917429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6323" y="5147680"/>
            <a:ext cx="5365701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597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52" y="1366296"/>
            <a:ext cx="11029950" cy="3676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3285715"/>
            <a:ext cx="144016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4269443"/>
            <a:ext cx="26642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414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232" y="1376200"/>
            <a:ext cx="10887075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5204816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378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013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76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239375" cy="2495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03712" y="2517280"/>
            <a:ext cx="525658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174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320" y="1340768"/>
            <a:ext cx="109347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22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106025" cy="2524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2273063"/>
            <a:ext cx="1152128" cy="1371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724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7992" y="1196752"/>
            <a:ext cx="10896600" cy="5472608"/>
            <a:chOff x="479376" y="1268760"/>
            <a:chExt cx="10896600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1268760"/>
              <a:ext cx="10896600" cy="3686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55093" y="4979243"/>
              <a:ext cx="10048875" cy="1762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763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086975" cy="5162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204864"/>
            <a:ext cx="237626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5640" y="2204864"/>
            <a:ext cx="79208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9646" y="3126835"/>
            <a:ext cx="10276873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9646" y="3943699"/>
            <a:ext cx="10276873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9647" y="4769299"/>
            <a:ext cx="3292098" cy="1734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5" y="4769299"/>
            <a:ext cx="3292098" cy="1734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901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991725" cy="2447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204864"/>
            <a:ext cx="1051316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190880"/>
            <a:ext cx="1051316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532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268760"/>
            <a:ext cx="10915650" cy="5534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76072" y="4209627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5918"/>
            <a:ext cx="109251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39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663" y="1268760"/>
            <a:ext cx="100298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33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067925" cy="5019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068960"/>
            <a:ext cx="4680520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59896" y="3068960"/>
            <a:ext cx="3240360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806672"/>
            <a:ext cx="10441160" cy="1718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332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9944100" cy="4391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060848"/>
            <a:ext cx="10441160" cy="216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437112"/>
            <a:ext cx="10441160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518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153650" cy="3228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132856"/>
            <a:ext cx="10153650" cy="266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043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775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5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1155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6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0203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9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0393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9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010775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060848"/>
            <a:ext cx="5040560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414160"/>
            <a:ext cx="5544616" cy="253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562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340768"/>
            <a:ext cx="10896600" cy="4981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2276872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006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086850" cy="4314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1556792"/>
            <a:ext cx="3816424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429000"/>
            <a:ext cx="1015312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614304"/>
            <a:ext cx="1015312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582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058400" cy="4810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708920"/>
            <a:ext cx="10801200" cy="2736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563368"/>
            <a:ext cx="655272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243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086725" cy="3705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533847"/>
            <a:ext cx="8712968" cy="823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501008"/>
            <a:ext cx="8712968" cy="823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347032"/>
            <a:ext cx="8712968" cy="823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283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48345" y="1412776"/>
            <a:ext cx="4424363" cy="3462873"/>
            <a:chOff x="648345" y="1412776"/>
            <a:chExt cx="4424363" cy="346287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1412776"/>
              <a:ext cx="4305300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348880"/>
              <a:ext cx="4181475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2158" y="3245742"/>
              <a:ext cx="4276725" cy="7048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8345" y="4161274"/>
              <a:ext cx="4324350" cy="714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938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63275" cy="4486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4293096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590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53750" cy="3571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4299206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756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1556792"/>
            <a:ext cx="4886325" cy="2047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933056"/>
            <a:ext cx="2314575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20" y="4009256"/>
            <a:ext cx="2466975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4" y="5013176"/>
            <a:ext cx="2466975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2688" y="4927451"/>
            <a:ext cx="26003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0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53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334625" cy="2724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1545331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717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2025-10-24T02:17:29Z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