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378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286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3109912"/>
            <a:ext cx="110394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347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21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486" y="1468710"/>
            <a:ext cx="10306050" cy="5200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1182" y="3140968"/>
            <a:ext cx="11049434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4518" y="4941168"/>
            <a:ext cx="10604050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3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5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352" y="1368127"/>
            <a:ext cx="10363200" cy="5229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1352" y="3140968"/>
            <a:ext cx="1021918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1352" y="4140712"/>
            <a:ext cx="1021918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1352" y="4913809"/>
            <a:ext cx="10219184" cy="1683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984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868025" cy="3552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3429000"/>
            <a:ext cx="748883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4365104"/>
            <a:ext cx="7488832" cy="857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842" y="1340768"/>
            <a:ext cx="10953750" cy="5248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4293097"/>
            <a:ext cx="95050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5305032"/>
            <a:ext cx="9505056" cy="1436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815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3695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284984"/>
            <a:ext cx="10729192" cy="194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492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277100" cy="3429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6256" y="2276872"/>
            <a:ext cx="944416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6256" y="3191272"/>
            <a:ext cx="944416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6256" y="4239784"/>
            <a:ext cx="944416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945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4600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4365104"/>
            <a:ext cx="10513168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102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5010150" cy="3333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348880"/>
            <a:ext cx="756084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253940"/>
            <a:ext cx="756084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159369"/>
            <a:ext cx="756084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249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20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0344150" cy="5495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564904"/>
            <a:ext cx="10945216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077072"/>
            <a:ext cx="1094521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971441"/>
            <a:ext cx="10945216" cy="1721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587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</Words>
  <Application>Microsoft Office PowerPoint</Application>
  <PresentationFormat>宽屏</PresentationFormat>
  <Paragraphs>2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2025-10-24T02:10:57Z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