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1287" y="1772816"/>
            <a:ext cx="6829425" cy="942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2862" y="3281164"/>
            <a:ext cx="4486275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7837" y="4659982"/>
            <a:ext cx="8696325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5848350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348880"/>
            <a:ext cx="4981575" cy="24669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6928" y="2368304"/>
            <a:ext cx="8129352" cy="700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6928" y="3319280"/>
            <a:ext cx="8129352" cy="700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6928" y="4221488"/>
            <a:ext cx="8129352" cy="700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001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8820150" cy="3895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2420888"/>
            <a:ext cx="9073008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7208" y="3957080"/>
            <a:ext cx="9073008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9173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963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12776"/>
            <a:ext cx="11096625" cy="4495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5334" y="3372644"/>
            <a:ext cx="6990825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5334" y="4262660"/>
            <a:ext cx="6990825" cy="1902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273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052736"/>
            <a:ext cx="10458450" cy="5667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2420888"/>
            <a:ext cx="10873208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3777216"/>
            <a:ext cx="10873208" cy="1451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5410944"/>
            <a:ext cx="10873208" cy="1309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812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9225"/>
            <a:ext cx="11658600" cy="4019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4858895"/>
            <a:ext cx="57606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808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9112" y="1124744"/>
            <a:ext cx="3533775" cy="310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375" y="4437112"/>
            <a:ext cx="10001250" cy="146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524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221088"/>
            <a:ext cx="6505575" cy="1609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8208" y="4005064"/>
            <a:ext cx="3744416" cy="278385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69262" y="4293096"/>
            <a:ext cx="1106857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0694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356992"/>
            <a:ext cx="4724400" cy="2419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0056" y="3300224"/>
            <a:ext cx="4733925" cy="3352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66706" y="3367688"/>
            <a:ext cx="4867275" cy="32385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3356992"/>
            <a:ext cx="478574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4283584"/>
            <a:ext cx="478574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5307712"/>
            <a:ext cx="478574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9281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52562"/>
            <a:ext cx="5924550" cy="3952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3400799"/>
            <a:ext cx="43204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115085"/>
            <a:ext cx="4320480" cy="1290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458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5474" y="4279726"/>
            <a:ext cx="3867150" cy="253365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38125" y="1412776"/>
            <a:ext cx="11715750" cy="5437224"/>
            <a:chOff x="238125" y="1412776"/>
            <a:chExt cx="11715750" cy="54372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8125" y="1412776"/>
              <a:ext cx="11715750" cy="29146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416" y="4332762"/>
              <a:ext cx="3762375" cy="13144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39415" y="5697475"/>
              <a:ext cx="3762375" cy="1152525"/>
            </a:xfrm>
            <a:prstGeom prst="rect">
              <a:avLst/>
            </a:prstGeom>
          </p:spPr>
        </p:pic>
      </p:grp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664014"/>
            <a:ext cx="57606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7905750" cy="3362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2276872"/>
            <a:ext cx="9217024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3429000"/>
            <a:ext cx="9217024" cy="144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987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293096"/>
            <a:ext cx="5943600" cy="2457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7694" y="3960410"/>
            <a:ext cx="2790135" cy="27901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84232" y="3998243"/>
            <a:ext cx="2774548" cy="275116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50004" y="4293096"/>
            <a:ext cx="611057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50004" y="5244072"/>
            <a:ext cx="611057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50004" y="6165304"/>
            <a:ext cx="611057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105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51384" y="1340768"/>
            <a:ext cx="10005080" cy="4873699"/>
            <a:chOff x="551384" y="1340768"/>
            <a:chExt cx="10005080" cy="48736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1384" y="1340768"/>
              <a:ext cx="7239000" cy="2600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4264" y="4293096"/>
              <a:ext cx="9982200" cy="6953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0256" y="5157192"/>
              <a:ext cx="6019800" cy="1057275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5248" y="3284984"/>
            <a:ext cx="882312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5248" y="4333496"/>
            <a:ext cx="102632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5078331"/>
            <a:ext cx="10263280" cy="1136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350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76387"/>
            <a:ext cx="10648950" cy="3705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852934"/>
            <a:ext cx="10648950" cy="2592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5890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102196"/>
            <a:ext cx="7134225" cy="4991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7" y="3597746"/>
            <a:ext cx="7134224" cy="2495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660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90512" y="1412776"/>
            <a:ext cx="11610975" cy="5410200"/>
            <a:chOff x="290512" y="1412776"/>
            <a:chExt cx="11610975" cy="54102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1412776"/>
              <a:ext cx="11610975" cy="2609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96200" y="4022626"/>
              <a:ext cx="4000500" cy="28003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424" y="3356992"/>
              <a:ext cx="3886200" cy="12763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44749" y="4804600"/>
              <a:ext cx="4019550" cy="1209675"/>
            </a:xfrm>
            <a:prstGeom prst="rect">
              <a:avLst/>
            </a:prstGeom>
          </p:spPr>
        </p:pic>
      </p:grp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3412992"/>
            <a:ext cx="57606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435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4638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9416" y="4365104"/>
            <a:ext cx="61206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9416" y="5340464"/>
            <a:ext cx="698477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331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484784"/>
            <a:ext cx="10791825" cy="2085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6590" y="2239738"/>
            <a:ext cx="11088041" cy="1621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473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293096"/>
            <a:ext cx="6829425" cy="1695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9176" y="3212976"/>
            <a:ext cx="3129849" cy="3196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970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6448425" cy="4857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348880"/>
            <a:ext cx="7056784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3324240"/>
            <a:ext cx="7056784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384944"/>
            <a:ext cx="7056784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5616336"/>
            <a:ext cx="7056784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69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7696200" cy="123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09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40768"/>
            <a:ext cx="11696700" cy="3895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4414" y="4293096"/>
            <a:ext cx="2502176" cy="2417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3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2025-10-24T02:55:26Z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