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3048000"/>
            <a:ext cx="117157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3676650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852935"/>
            <a:ext cx="3312368" cy="131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97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915650" cy="4613895"/>
            <a:chOff x="407368" y="1340768"/>
            <a:chExt cx="10915650" cy="4613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915650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2420888"/>
              <a:ext cx="6143625" cy="1914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9890" y="4335413"/>
              <a:ext cx="3486150" cy="16192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2037" y="2564905"/>
            <a:ext cx="6604123" cy="177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69890" y="4311802"/>
            <a:ext cx="5502374" cy="701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69890" y="5403339"/>
            <a:ext cx="5502374" cy="701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447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97843"/>
            <a:ext cx="868680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2348880"/>
            <a:ext cx="9145016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3933056"/>
            <a:ext cx="583264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5337212"/>
            <a:ext cx="583264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181975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1988840"/>
            <a:ext cx="8352928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3717032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630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0534650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276872"/>
            <a:ext cx="828092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861832"/>
            <a:ext cx="828092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404521"/>
            <a:ext cx="828092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897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1618"/>
            <a:ext cx="9220200" cy="5619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1988840"/>
            <a:ext cx="9361040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537952"/>
            <a:ext cx="9361040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49216" y="5240972"/>
            <a:ext cx="4536504" cy="69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49216" y="6042696"/>
            <a:ext cx="4536504" cy="69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36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39450" cy="489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140968"/>
            <a:ext cx="1029714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3728" y="4911040"/>
            <a:ext cx="1029714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178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886200" cy="2124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924944"/>
            <a:ext cx="489654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8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124744"/>
            <a:ext cx="8486775" cy="5517232"/>
            <a:chOff x="407368" y="1340768"/>
            <a:chExt cx="848677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340768"/>
              <a:ext cx="8486775" cy="3448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1624" y="4437112"/>
              <a:ext cx="2838450" cy="1371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5675" y="5543550"/>
              <a:ext cx="1362075" cy="13144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659606"/>
            <a:ext cx="8928992" cy="17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4221088"/>
            <a:ext cx="554461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5300072"/>
            <a:ext cx="2448272" cy="122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67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48925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873334"/>
            <a:ext cx="9944869" cy="1923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583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