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4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287" y="3014662"/>
            <a:ext cx="68294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40768"/>
            <a:ext cx="11077575" cy="3848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84032" y="1527989"/>
            <a:ext cx="5250755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16961" y="2435090"/>
            <a:ext cx="1958760" cy="697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3164494"/>
            <a:ext cx="3954611" cy="912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74449" y="4127662"/>
            <a:ext cx="1309184" cy="912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84984"/>
            <a:ext cx="4800600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3214142"/>
            <a:ext cx="2908349" cy="345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7505700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395412"/>
            <a:ext cx="3476625" cy="40671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7792" y="2348880"/>
            <a:ext cx="7626440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8680" y="4110818"/>
            <a:ext cx="7478404" cy="1622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7486650" cy="3238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276872"/>
            <a:ext cx="806489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212976"/>
            <a:ext cx="8064896" cy="685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004134"/>
            <a:ext cx="8064896" cy="685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162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071145"/>
            <a:ext cx="70914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762" y="1900237"/>
            <a:ext cx="3800475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699" y="5085184"/>
            <a:ext cx="1089660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3960440"/>
            <a:ext cx="2780928" cy="278092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839416" y="3981053"/>
            <a:ext cx="5229225" cy="2876947"/>
            <a:chOff x="839416" y="3981053"/>
            <a:chExt cx="5229225" cy="28769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9107" y="3981053"/>
              <a:ext cx="1914525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9416" y="4710658"/>
              <a:ext cx="1924050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91803" y="5493221"/>
              <a:ext cx="1809750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9416" y="6248400"/>
              <a:ext cx="5229225" cy="609600"/>
            </a:xfrm>
            <a:prstGeom prst="rect">
              <a:avLst/>
            </a:prstGeom>
          </p:spPr>
        </p:pic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284984"/>
            <a:ext cx="70914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1268760"/>
            <a:ext cx="11649075" cy="5400600"/>
            <a:chOff x="271462" y="1268760"/>
            <a:chExt cx="11649075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462" y="1268760"/>
              <a:ext cx="11649075" cy="2686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0304" y="4036590"/>
              <a:ext cx="2871390" cy="263277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05733" y="3200784"/>
            <a:ext cx="251034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881503"/>
            <a:ext cx="2948161" cy="29318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3256181"/>
            <a:ext cx="140347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4243733"/>
            <a:ext cx="140347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419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63656" y="5181576"/>
            <a:ext cx="129614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84784"/>
            <a:ext cx="10839450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5" y="1556792"/>
            <a:ext cx="3276600" cy="33147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6274" y="2348880"/>
            <a:ext cx="405157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6274" y="3385200"/>
            <a:ext cx="513169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6274" y="4384944"/>
            <a:ext cx="513169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6274" y="5229200"/>
            <a:ext cx="5779766" cy="82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482427"/>
            <a:ext cx="9258300" cy="5114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4065033"/>
            <a:ext cx="993710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5113545"/>
            <a:ext cx="993710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5942601"/>
            <a:ext cx="252028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87688" y="5942601"/>
            <a:ext cx="252028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412776"/>
            <a:ext cx="9334500" cy="4772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348880"/>
            <a:ext cx="8424936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2184" y="3897052"/>
            <a:ext cx="3375584" cy="612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2184" y="4572874"/>
            <a:ext cx="9784296" cy="1520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266826"/>
            <a:ext cx="10369152" cy="5400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2603"/>
            <a:ext cx="10782300" cy="5038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2456" y="2276872"/>
            <a:ext cx="543952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2456" y="3236284"/>
            <a:ext cx="5439528" cy="1344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4847557"/>
            <a:ext cx="640871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5749765"/>
            <a:ext cx="640871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020175" cy="4800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2852936"/>
            <a:ext cx="928903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3779528"/>
            <a:ext cx="928903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4681736"/>
            <a:ext cx="928903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5608328"/>
            <a:ext cx="928903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448800" cy="3533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348880"/>
            <a:ext cx="993710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275472"/>
            <a:ext cx="993710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323984"/>
            <a:ext cx="993710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334375" cy="4314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2348880"/>
            <a:ext cx="640871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3251088"/>
            <a:ext cx="885698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4055760"/>
            <a:ext cx="885698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4820862"/>
            <a:ext cx="8856984" cy="868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7061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524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276872"/>
            <a:ext cx="129614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46104" y="2276872"/>
            <a:ext cx="129614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23416" y="3215656"/>
            <a:ext cx="2037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05624" y="4178824"/>
            <a:ext cx="10500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92536" y="4178824"/>
            <a:ext cx="10500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9736" y="5129800"/>
            <a:ext cx="131317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12118"/>
            <a:ext cx="11687175" cy="5429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43443" y="4221088"/>
            <a:ext cx="70914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490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318615"/>
            <a:ext cx="3072402" cy="23507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3212976"/>
            <a:ext cx="1224136" cy="1285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1196752"/>
            <a:ext cx="11649075" cy="5616252"/>
            <a:chOff x="271462" y="1340768"/>
            <a:chExt cx="11649075" cy="56162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1462" y="1340768"/>
              <a:ext cx="11649075" cy="4829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6941" y="6309320"/>
              <a:ext cx="7153275" cy="6477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420888"/>
            <a:ext cx="70914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206252"/>
            <a:ext cx="11639550" cy="1790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6712" y="2963763"/>
            <a:ext cx="3838575" cy="3057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6013707"/>
            <a:ext cx="9705975" cy="61912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348880"/>
            <a:ext cx="70914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3676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6040" y="3068960"/>
            <a:ext cx="1800200" cy="840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95264" y="4055368"/>
            <a:ext cx="5308848" cy="813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2025-10-24T05:41:13Z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