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9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7" d="100"/>
          <a:sy n="77" d="100"/>
        </p:scale>
        <p:origin x="46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971800"/>
            <a:ext cx="53816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76387"/>
            <a:ext cx="1133475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3368" y="4653136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318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1412776"/>
            <a:ext cx="448627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09120"/>
            <a:ext cx="96964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3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812" y="1628800"/>
            <a:ext cx="11382375" cy="5202907"/>
            <a:chOff x="404812" y="1628800"/>
            <a:chExt cx="11382375" cy="52029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628800"/>
              <a:ext cx="113823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4312" y="3717032"/>
              <a:ext cx="2257425" cy="3114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635052"/>
              <a:ext cx="402907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390" y="5438364"/>
              <a:ext cx="4048125" cy="6762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371544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672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2895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2164080"/>
            <a:ext cx="1008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6008" y="3675888"/>
            <a:ext cx="1008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61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207" y="1484784"/>
            <a:ext cx="11401425" cy="1811263"/>
            <a:chOff x="395287" y="1484784"/>
            <a:chExt cx="11401425" cy="1811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1536" y="2276872"/>
              <a:ext cx="4848225" cy="1019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240" y="2077977"/>
            <a:ext cx="2667000" cy="2857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862" y="5085184"/>
            <a:ext cx="11344275" cy="13049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215516"/>
            <a:ext cx="792088" cy="92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35336" y="5697824"/>
            <a:ext cx="8640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10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324003"/>
            <a:ext cx="3200400" cy="2152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67880" y="3597400"/>
            <a:ext cx="25445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922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114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65072" y="280531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34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162" y="3984121"/>
            <a:ext cx="2733675" cy="2771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67160" y="3991745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37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525" y="3577239"/>
            <a:ext cx="3028950" cy="2657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0088" y="2852936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85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81990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789040"/>
            <a:ext cx="648072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725144"/>
            <a:ext cx="648072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09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4008156"/>
            <a:ext cx="11258550" cy="261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15719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915275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8712968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0709" y="4350065"/>
            <a:ext cx="2736304" cy="111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59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9747448" cy="54666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140968"/>
            <a:ext cx="66967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811528"/>
            <a:ext cx="66967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396744"/>
            <a:ext cx="66967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006344"/>
            <a:ext cx="66967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689096"/>
            <a:ext cx="8568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6213352"/>
            <a:ext cx="8568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80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487" y="4149080"/>
            <a:ext cx="3295650" cy="2133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181088"/>
            <a:ext cx="59046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943460"/>
            <a:ext cx="6696744" cy="114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86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49592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060848"/>
            <a:ext cx="777686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73634"/>
            <a:ext cx="6480720" cy="49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596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341864"/>
            <a:ext cx="102251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109960"/>
            <a:ext cx="48965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5109960"/>
            <a:ext cx="33123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805263"/>
            <a:ext cx="5904656" cy="43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82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96575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2757688"/>
            <a:ext cx="100869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3465576"/>
            <a:ext cx="45422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3465576"/>
            <a:ext cx="22322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524645"/>
            <a:ext cx="25202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672" y="4173464"/>
            <a:ext cx="72455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949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9703"/>
            <a:ext cx="1143000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479379"/>
            <a:ext cx="3619500" cy="1685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511387"/>
            <a:ext cx="61206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354348"/>
            <a:ext cx="2016224" cy="117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5667425"/>
            <a:ext cx="23762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576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31068"/>
            <a:ext cx="6400800" cy="6210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1268760"/>
            <a:ext cx="77768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1866168"/>
            <a:ext cx="8136904" cy="105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9696" y="2985136"/>
            <a:ext cx="16619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985136"/>
            <a:ext cx="48886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2256" y="3713380"/>
            <a:ext cx="7602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2256" y="4499130"/>
            <a:ext cx="2993544" cy="80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0432" y="4499130"/>
            <a:ext cx="3995808" cy="80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1632" y="5476448"/>
            <a:ext cx="60945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1632" y="6309320"/>
            <a:ext cx="6094528" cy="48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40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4592"/>
            <a:ext cx="10669265" cy="546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81125"/>
            <a:ext cx="10706100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60848"/>
            <a:ext cx="417646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060848"/>
            <a:ext cx="252028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63883"/>
            <a:ext cx="63367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952" y="4222251"/>
            <a:ext cx="63367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952" y="4901974"/>
            <a:ext cx="102635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44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1933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408176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3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753725" cy="4752528"/>
            <a:chOff x="263352" y="1412776"/>
            <a:chExt cx="1075372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620375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93729"/>
              <a:ext cx="10753725" cy="1171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1916832"/>
            <a:ext cx="1080120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060" y="3480440"/>
            <a:ext cx="964137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192" y="4236344"/>
            <a:ext cx="964137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192" y="4863304"/>
            <a:ext cx="11397432" cy="13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029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4684360"/>
            <a:ext cx="8640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144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965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775" y="1412776"/>
            <a:ext cx="3552825" cy="3200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808" y="2348880"/>
            <a:ext cx="157776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2348880"/>
            <a:ext cx="555957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808" y="3376808"/>
            <a:ext cx="7137342" cy="98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808" y="4365104"/>
            <a:ext cx="7137342" cy="84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13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845"/>
          <a:stretch/>
        </p:blipFill>
        <p:spPr>
          <a:xfrm>
            <a:off x="733425" y="1484784"/>
            <a:ext cx="10725150" cy="316835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3" y="1988839"/>
            <a:ext cx="4426471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3680295"/>
            <a:ext cx="892113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4143567"/>
            <a:ext cx="8921135" cy="58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93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7992" b="10939"/>
          <a:stretch/>
        </p:blipFill>
        <p:spPr>
          <a:xfrm>
            <a:off x="4384116" y="2924944"/>
            <a:ext cx="3423767" cy="3096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3795"/>
          <a:stretch/>
        </p:blipFill>
        <p:spPr>
          <a:xfrm>
            <a:off x="733425" y="1484785"/>
            <a:ext cx="10725150" cy="115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6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02982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340650"/>
            <a:ext cx="6912769" cy="72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9" y="2276872"/>
            <a:ext cx="32403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9" y="2400496"/>
            <a:ext cx="72008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3173672"/>
            <a:ext cx="1002982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3718512"/>
            <a:ext cx="1002982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4337475"/>
            <a:ext cx="1002982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4901864"/>
            <a:ext cx="1002982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5575401"/>
            <a:ext cx="1002982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894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586740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3" y="1394480"/>
            <a:ext cx="23042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1957616"/>
            <a:ext cx="892113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2484160"/>
            <a:ext cx="892113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3114323"/>
            <a:ext cx="892113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56" y="3659163"/>
            <a:ext cx="892113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2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812" y="1340768"/>
            <a:ext cx="11382375" cy="5054302"/>
            <a:chOff x="404812" y="1340768"/>
            <a:chExt cx="11382375" cy="5054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1390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3887" y="2924944"/>
              <a:ext cx="3324225" cy="2609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728320"/>
              <a:ext cx="9324975" cy="6667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69827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89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40768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23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762" y="1412776"/>
            <a:ext cx="11420475" cy="5119464"/>
            <a:chOff x="385762" y="1412776"/>
            <a:chExt cx="11420475" cy="51194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2114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4312" y="3789040"/>
              <a:ext cx="2724150" cy="22193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39416" y="3645024"/>
              <a:ext cx="3653795" cy="2887216"/>
              <a:chOff x="839416" y="3645024"/>
              <a:chExt cx="3653795" cy="288721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416" y="3645024"/>
                <a:ext cx="2028825" cy="5524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07732" y="4386262"/>
                <a:ext cx="1476375" cy="5238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7732" y="5229200"/>
                <a:ext cx="2562225" cy="4762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5136" y="6008365"/>
                <a:ext cx="3648075" cy="52387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3368" y="2860739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205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41088" y="2279160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43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4210055"/>
            <a:ext cx="33718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12776"/>
            <a:ext cx="11430000" cy="27717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67408" y="4498089"/>
            <a:ext cx="4665687" cy="1368527"/>
            <a:chOff x="767408" y="4498089"/>
            <a:chExt cx="4665687" cy="13685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498089"/>
              <a:ext cx="4219575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5314166"/>
              <a:ext cx="188595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75720" y="5314166"/>
              <a:ext cx="1857375" cy="523875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7952" y="3676248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62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9944" y="3020192"/>
            <a:ext cx="656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60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