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84412"/>
            <a:ext cx="113919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556620"/>
            <a:ext cx="5905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1660"/>
            <a:ext cx="10639549" cy="536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422108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80576" y="443711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6144" y="5409792"/>
            <a:ext cx="54898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78657"/>
            <a:ext cx="7848600" cy="2238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996952"/>
            <a:ext cx="92890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71703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700808"/>
            <a:ext cx="11181855" cy="2592288"/>
            <a:chOff x="576262" y="1484784"/>
            <a:chExt cx="11181855" cy="2592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484784"/>
              <a:ext cx="1103947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314947"/>
              <a:ext cx="11134725" cy="1762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3" y="368157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553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899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4012"/>
            <a:ext cx="1167765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4352912"/>
            <a:ext cx="4392488" cy="72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445224"/>
            <a:ext cx="48965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20800"/>
            <a:ext cx="11307241" cy="542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157192"/>
            <a:ext cx="82809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6021288"/>
            <a:ext cx="8280920" cy="62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907" y="3335238"/>
            <a:ext cx="107537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556792"/>
            <a:ext cx="2599205" cy="3796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42640"/>
            <a:ext cx="7858125" cy="46005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377360"/>
            <a:ext cx="785812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6792"/>
            <a:ext cx="10487025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2487" y="2873506"/>
            <a:ext cx="2291185" cy="156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873506"/>
            <a:ext cx="8195840" cy="156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6792"/>
            <a:ext cx="10610850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0575" y="3933056"/>
            <a:ext cx="818574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25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5449" y="2276872"/>
            <a:ext cx="466047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5449" y="3093736"/>
            <a:ext cx="6964727" cy="134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5" y="4593689"/>
            <a:ext cx="6154663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5" y="5434937"/>
            <a:ext cx="680273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55562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12368" y="254317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54317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7652"/>
            <a:ext cx="1052512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365" y="2708920"/>
            <a:ext cx="10807219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8058" y="5517232"/>
            <a:ext cx="7146094" cy="118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6203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81" y="1427584"/>
            <a:ext cx="6048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5649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74824" y="2526062"/>
            <a:ext cx="11521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00648" y="2526062"/>
            <a:ext cx="24596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09" y="2564904"/>
            <a:ext cx="10620375" cy="2028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209" y="3814178"/>
            <a:ext cx="10807328" cy="77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2025-10-24T03:35:57Z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