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2967037"/>
            <a:ext cx="90963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343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211211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40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556792"/>
            <a:ext cx="9144000" cy="3238500"/>
            <a:chOff x="695400" y="1556792"/>
            <a:chExt cx="9144000" cy="3238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72037" y="1556792"/>
              <a:ext cx="244792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185692"/>
              <a:ext cx="91440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155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557328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246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700808"/>
            <a:ext cx="9277350" cy="3766542"/>
            <a:chOff x="695400" y="1700808"/>
            <a:chExt cx="9277350" cy="3766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0550" y="1700808"/>
              <a:ext cx="3390900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848225"/>
              <a:ext cx="927735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202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073040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3488816"/>
            <a:ext cx="10081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4869160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7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12776"/>
            <a:ext cx="11306175" cy="3872486"/>
            <a:chOff x="442912" y="1412776"/>
            <a:chExt cx="11306175" cy="3872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12776"/>
              <a:ext cx="11306175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5825" y="3456462"/>
              <a:ext cx="2800350" cy="18288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28320" y="2122955"/>
            <a:ext cx="47159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004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556792"/>
            <a:ext cx="11325225" cy="3990975"/>
            <a:chOff x="433387" y="1556792"/>
            <a:chExt cx="11325225" cy="3990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556792"/>
              <a:ext cx="11325225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86275" y="3509417"/>
              <a:ext cx="3219450" cy="20383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2056" y="2847584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74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84784"/>
            <a:ext cx="11334750" cy="3869434"/>
            <a:chOff x="428625" y="1484784"/>
            <a:chExt cx="11334750" cy="3869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84784"/>
              <a:ext cx="1133475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0600" y="3468268"/>
              <a:ext cx="2590800" cy="18859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23744" y="280531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7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120664"/>
            <a:ext cx="7200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5313400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09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75335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358153"/>
            <a:ext cx="80648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004329"/>
            <a:ext cx="80648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689932"/>
            <a:ext cx="8064896" cy="104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864164"/>
            <a:ext cx="8064896" cy="70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06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933056"/>
            <a:ext cx="11325225" cy="1933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89227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791325" cy="3105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060848"/>
            <a:ext cx="7560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40928"/>
            <a:ext cx="7560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362720"/>
            <a:ext cx="7560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984512"/>
            <a:ext cx="756084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5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340768"/>
            <a:ext cx="11363325" cy="5147698"/>
            <a:chOff x="414337" y="1340768"/>
            <a:chExt cx="11363325" cy="51476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650141"/>
              <a:ext cx="6600825" cy="1838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711410"/>
            <a:ext cx="439248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683594"/>
            <a:ext cx="23042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520" y="3299314"/>
            <a:ext cx="72077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923802"/>
            <a:ext cx="42484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48856" y="3923802"/>
            <a:ext cx="240332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120" y="4643130"/>
            <a:ext cx="31676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4643130"/>
            <a:ext cx="31676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293378"/>
            <a:ext cx="66247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963938"/>
            <a:ext cx="24243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51808" y="5963938"/>
            <a:ext cx="42723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229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149080"/>
            <a:ext cx="61206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693920"/>
            <a:ext cx="6120680" cy="57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266944"/>
            <a:ext cx="6120680" cy="45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718048"/>
            <a:ext cx="6120680" cy="45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626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3150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080" y="2132856"/>
            <a:ext cx="19035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68960" y="2132856"/>
            <a:ext cx="47791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2677696"/>
            <a:ext cx="7355864" cy="46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3166140"/>
            <a:ext cx="7355864" cy="46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3628504"/>
            <a:ext cx="7355864" cy="52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4149080"/>
            <a:ext cx="7355864" cy="46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4603804"/>
            <a:ext cx="7355864" cy="52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320" y="5214527"/>
            <a:ext cx="7355864" cy="80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21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4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5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412776"/>
            <a:ext cx="9810750" cy="5048250"/>
            <a:chOff x="551384" y="1412776"/>
            <a:chExt cx="9810750" cy="5048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12776"/>
              <a:ext cx="9810750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308501"/>
              <a:ext cx="5038725" cy="11525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1916832"/>
            <a:ext cx="100137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2623968"/>
            <a:ext cx="1001375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3305192"/>
            <a:ext cx="10013752" cy="77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4292743"/>
            <a:ext cx="10013752" cy="101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5329064"/>
            <a:ext cx="10013752" cy="48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744" y="5938664"/>
            <a:ext cx="10013752" cy="48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126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51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96952"/>
            <a:ext cx="62646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521208"/>
            <a:ext cx="62646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97272"/>
            <a:ext cx="2952328" cy="41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2600" y="4097272"/>
            <a:ext cx="2952328" cy="41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360" y="4578851"/>
            <a:ext cx="4336496" cy="41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698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30592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4184" y="1988840"/>
            <a:ext cx="976229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348880"/>
            <a:ext cx="75289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7608" y="3212976"/>
            <a:ext cx="979887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7608" y="4077072"/>
            <a:ext cx="81426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7608" y="4581128"/>
            <a:ext cx="3606184" cy="57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4650096"/>
            <a:ext cx="3606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4184" y="5207504"/>
            <a:ext cx="68819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86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3371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501920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12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90662"/>
            <a:ext cx="10725150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28999"/>
            <a:ext cx="9649072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933057"/>
            <a:ext cx="9649072" cy="51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469505"/>
            <a:ext cx="9649072" cy="39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929445"/>
            <a:ext cx="9649072" cy="39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91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2745" y="1412777"/>
            <a:ext cx="10411808" cy="5264030"/>
            <a:chOff x="652744" y="1547986"/>
            <a:chExt cx="10682081" cy="54006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2744" y="4653136"/>
              <a:ext cx="10668000" cy="2295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1547986"/>
              <a:ext cx="10639425" cy="31051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4322" y="1844824"/>
            <a:ext cx="439356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1844824"/>
            <a:ext cx="37444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744" y="2422013"/>
            <a:ext cx="10398084" cy="646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395" y="3171794"/>
            <a:ext cx="10398084" cy="40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395" y="3706675"/>
            <a:ext cx="10398084" cy="1164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395" y="4986835"/>
            <a:ext cx="10398084" cy="1211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580" y="6241810"/>
            <a:ext cx="76816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29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43062"/>
            <a:ext cx="103251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1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686800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469168"/>
            <a:ext cx="4248472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5520" y="1956848"/>
            <a:ext cx="5172448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92704" y="1956848"/>
            <a:ext cx="4119720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928" y="2420144"/>
            <a:ext cx="7167264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928" y="2932208"/>
            <a:ext cx="3206824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2932208"/>
            <a:ext cx="3206824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4960" y="3346736"/>
            <a:ext cx="6605616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4960" y="3869484"/>
            <a:ext cx="6605616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182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7753350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2060848"/>
            <a:ext cx="910203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2540520"/>
            <a:ext cx="2693320" cy="40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26192" y="2540520"/>
            <a:ext cx="5362096" cy="40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028764"/>
            <a:ext cx="8568952" cy="40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492060"/>
            <a:ext cx="7272808" cy="801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4293096"/>
            <a:ext cx="85979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4869160"/>
            <a:ext cx="8597976" cy="46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5330977"/>
            <a:ext cx="8597976" cy="46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29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991475" cy="3400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1844824"/>
            <a:ext cx="9361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316888"/>
            <a:ext cx="9361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80928"/>
            <a:ext cx="9361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256416"/>
            <a:ext cx="31683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256416"/>
            <a:ext cx="31683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600" y="3776672"/>
            <a:ext cx="1950000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89520" y="3776672"/>
            <a:ext cx="6846840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200" y="4276461"/>
            <a:ext cx="473971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9928" y="4276461"/>
            <a:ext cx="448446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092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5181600" cy="3476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1916832"/>
            <a:ext cx="7362792" cy="42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416" y="2392320"/>
            <a:ext cx="2610264" cy="42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94728" y="2392320"/>
            <a:ext cx="2610264" cy="42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632" y="2779613"/>
            <a:ext cx="6504480" cy="50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632" y="3356992"/>
            <a:ext cx="6504480" cy="391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632" y="3748280"/>
            <a:ext cx="6504480" cy="47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8656" y="4379499"/>
            <a:ext cx="60434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93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41710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367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287447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72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268760"/>
            <a:ext cx="11306175" cy="5328592"/>
            <a:chOff x="442912" y="1268760"/>
            <a:chExt cx="11306175" cy="53285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11306175" cy="3276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63702"/>
              <a:ext cx="7448550" cy="25336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063702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1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1943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11906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9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8625" y="1340768"/>
            <a:ext cx="11334750" cy="5060794"/>
            <a:chOff x="428625" y="1340768"/>
            <a:chExt cx="11334750" cy="5060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6737" y="3429000"/>
              <a:ext cx="3438525" cy="2171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811012"/>
              <a:ext cx="9001125" cy="5905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02069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210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67528"/>
            <a:ext cx="50847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952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2025-10-24T00:53:25Z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