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2905125"/>
            <a:ext cx="939165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728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2971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573016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787" y="1052736"/>
            <a:ext cx="3400425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373216"/>
            <a:ext cx="96202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629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373216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1412776"/>
            <a:ext cx="4914900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679256"/>
            <a:ext cx="10448925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1771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40216" y="2527961"/>
            <a:ext cx="108012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12776"/>
            <a:ext cx="11172825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140968"/>
            <a:ext cx="6953250" cy="32099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36112" y="1539248"/>
            <a:ext cx="1121916" cy="1123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7712" y="2924944"/>
            <a:ext cx="1898256" cy="1346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461962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2812" y="3356992"/>
            <a:ext cx="5286375" cy="31146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35312" y="1600332"/>
            <a:ext cx="1152128" cy="1181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305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75920" y="4293096"/>
            <a:ext cx="1512168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38275"/>
            <a:ext cx="116490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66800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5" y="1772816"/>
            <a:ext cx="4476750" cy="3590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881" y="5382245"/>
            <a:ext cx="9553575" cy="12001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56440" y="1643202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3524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235490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162" y="682749"/>
            <a:ext cx="5019675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645024"/>
            <a:ext cx="80105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412776"/>
            <a:ext cx="11610975" cy="5226496"/>
            <a:chOff x="290512" y="1484784"/>
            <a:chExt cx="11610975" cy="52264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484784"/>
              <a:ext cx="11610975" cy="4314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7287" y="5949280"/>
              <a:ext cx="10744200" cy="76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268760"/>
            <a:ext cx="1070610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1462" y="3212976"/>
            <a:ext cx="4029075" cy="33909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24208" y="2255842"/>
            <a:ext cx="1164079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99155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696575" cy="4105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429000"/>
            <a:ext cx="11161240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608528"/>
            <a:ext cx="11161240" cy="765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53725" cy="3562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132856"/>
            <a:ext cx="11089232" cy="316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133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2420888"/>
            <a:ext cx="1800200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36160" y="4257664"/>
            <a:ext cx="1656184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4916" y="2816176"/>
            <a:ext cx="3914775" cy="34099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96541" y="3140968"/>
            <a:ext cx="3981450" cy="1490067"/>
            <a:chOff x="696541" y="3140968"/>
            <a:chExt cx="3981450" cy="149006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3140968"/>
              <a:ext cx="3695700" cy="638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6541" y="4050010"/>
              <a:ext cx="3981450" cy="581025"/>
            </a:xfrm>
            <a:prstGeom prst="rect">
              <a:avLst/>
            </a:prstGeom>
          </p:spPr>
        </p:pic>
      </p:grp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78988" y="2236431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630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3228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947458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4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72" y="1872531"/>
            <a:ext cx="3914775" cy="37242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271464" y="1340768"/>
            <a:ext cx="2835770" cy="4742631"/>
            <a:chOff x="623392" y="1340768"/>
            <a:chExt cx="2835770" cy="474263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0237" y="1340768"/>
              <a:ext cx="2828925" cy="1123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0237" y="2492896"/>
              <a:ext cx="2657475" cy="1295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3392" y="3933056"/>
              <a:ext cx="2705100" cy="13144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0237" y="5445224"/>
              <a:ext cx="2209800" cy="638175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750" y="6083399"/>
            <a:ext cx="1162050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73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0759752" cy="544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963"/>
          <a:stretch/>
        </p:blipFill>
        <p:spPr>
          <a:xfrm>
            <a:off x="619125" y="1556792"/>
            <a:ext cx="10953750" cy="174515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1571194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4238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149080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1800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75176" y="2376618"/>
            <a:ext cx="122413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39475" cy="43719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1512" y="2420888"/>
            <a:ext cx="699464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1512" y="3420632"/>
            <a:ext cx="699464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1512" y="4285856"/>
            <a:ext cx="6994648" cy="1663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2025-10-24T07:15:42Z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