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41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" y="2060848"/>
            <a:ext cx="121062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737" y="3861048"/>
            <a:ext cx="95345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04611"/>
            <a:ext cx="8640960" cy="5292741"/>
            <a:chOff x="623392" y="1268760"/>
            <a:chExt cx="10039350" cy="6149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268760"/>
              <a:ext cx="9925050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5589240"/>
              <a:ext cx="10039350" cy="18288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9228" y="1304611"/>
            <a:ext cx="37370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5520" y="2204864"/>
            <a:ext cx="934891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342338"/>
            <a:ext cx="90010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281122"/>
            <a:ext cx="90010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171138"/>
            <a:ext cx="50405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5061410"/>
            <a:ext cx="5040560" cy="743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951426"/>
            <a:ext cx="50405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196752"/>
            <a:ext cx="1170622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037609"/>
            <a:ext cx="7777311" cy="374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01350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1484784"/>
            <a:ext cx="54006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272" y="2420888"/>
            <a:ext cx="104922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216" y="3292024"/>
            <a:ext cx="103993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216" y="4307498"/>
            <a:ext cx="11119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216" y="5075594"/>
            <a:ext cx="11119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41057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1484784"/>
            <a:ext cx="7128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576" y="2472336"/>
            <a:ext cx="7128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576" y="3284983"/>
            <a:ext cx="7128792" cy="1276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7628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132484"/>
            <a:ext cx="4095750" cy="425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348880"/>
            <a:ext cx="60483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3214501"/>
            <a:ext cx="33242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218" y="4058406"/>
            <a:ext cx="6667500" cy="6762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36924" y="1484784"/>
            <a:ext cx="50193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91274"/>
            <a:ext cx="26642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291274"/>
            <a:ext cx="38884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242" y="3166076"/>
            <a:ext cx="544375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242" y="4024526"/>
            <a:ext cx="681190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93457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1029714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77072"/>
            <a:ext cx="7416824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41" y="1311834"/>
            <a:ext cx="10721727" cy="5429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200402"/>
            <a:ext cx="4876800" cy="3638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248" y="3384899"/>
            <a:ext cx="531471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248" y="4226147"/>
            <a:ext cx="531471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248" y="5030819"/>
            <a:ext cx="531471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248" y="6030563"/>
            <a:ext cx="531471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039225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1412776"/>
            <a:ext cx="53285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276872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301000"/>
            <a:ext cx="2592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301000"/>
            <a:ext cx="2592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166632"/>
            <a:ext cx="44644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6980" y="4166632"/>
            <a:ext cx="44644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73442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0536" y="2420888"/>
            <a:ext cx="5057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0536" y="3188984"/>
            <a:ext cx="5057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0536" y="4139960"/>
            <a:ext cx="34012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7324" y="4139960"/>
            <a:ext cx="58050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677275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1700808"/>
            <a:ext cx="49685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564502"/>
            <a:ext cx="90730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515478"/>
            <a:ext cx="90730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33512"/>
            <a:ext cx="4162425" cy="3990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686" y="2420888"/>
            <a:ext cx="583634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686" y="3408440"/>
            <a:ext cx="583634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686" y="4359416"/>
            <a:ext cx="583634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686" y="5261624"/>
            <a:ext cx="583634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3784" y="1484784"/>
            <a:ext cx="9086850" cy="4367758"/>
            <a:chOff x="463784" y="1484784"/>
            <a:chExt cx="9086850" cy="4367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618172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784" y="3356992"/>
              <a:ext cx="9086850" cy="2495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5594" y="1484784"/>
            <a:ext cx="496663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6952" y="2449432"/>
            <a:ext cx="83853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6952" y="3356992"/>
            <a:ext cx="24806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44480" y="3356992"/>
            <a:ext cx="47356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2552" y="4287932"/>
            <a:ext cx="53054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7528" y="4289318"/>
            <a:ext cx="38188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2552" y="5218872"/>
            <a:ext cx="91938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7524750" cy="4914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276872"/>
            <a:ext cx="9649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288808"/>
            <a:ext cx="9649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288552"/>
            <a:ext cx="9649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229200"/>
            <a:ext cx="4032448" cy="109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10608" y="5502264"/>
            <a:ext cx="34415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34325" cy="3200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7" y="2323650"/>
            <a:ext cx="793432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6" y="3286308"/>
            <a:ext cx="2664298" cy="125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286308"/>
            <a:ext cx="2592288" cy="125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3952" y="3286308"/>
            <a:ext cx="3168352" cy="100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38784"/>
            <a:ext cx="11009114" cy="544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552575"/>
            <a:ext cx="5057775" cy="37528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1500" y="2564904"/>
            <a:ext cx="55245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1500" y="3454920"/>
            <a:ext cx="55245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52" y="4296168"/>
            <a:ext cx="55245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52" y="5283720"/>
            <a:ext cx="26266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33232" y="5283720"/>
            <a:ext cx="47349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693"/>
            <a:ext cx="11134725" cy="5400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12976"/>
            <a:ext cx="66967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39568"/>
            <a:ext cx="6696744" cy="743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139312"/>
            <a:ext cx="66967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6065904"/>
            <a:ext cx="66967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06780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1628800"/>
            <a:ext cx="49685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7384" y="2578790"/>
            <a:ext cx="54905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25944" y="2578790"/>
            <a:ext cx="35951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370204"/>
            <a:ext cx="46085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58572" y="3370204"/>
            <a:ext cx="46085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155"/>
          <a:stretch/>
        </p:blipFill>
        <p:spPr>
          <a:xfrm>
            <a:off x="479376" y="1400175"/>
            <a:ext cx="9382125" cy="30369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86844"/>
            <a:ext cx="4320480" cy="12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286844"/>
            <a:ext cx="2664296" cy="12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03912" y="2286844"/>
            <a:ext cx="2664296" cy="12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803442"/>
            <a:ext cx="24482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3803442"/>
            <a:ext cx="55446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412776"/>
            <a:ext cx="8091680" cy="5012804"/>
            <a:chOff x="623392" y="1412776"/>
            <a:chExt cx="8091680" cy="50128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637222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872" y="2348880"/>
              <a:ext cx="8077200" cy="40767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5" y="1052736"/>
            <a:ext cx="4810125" cy="363855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64445" y="1427178"/>
            <a:ext cx="423117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309" y="2414730"/>
            <a:ext cx="520265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309" y="3195018"/>
            <a:ext cx="275437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13608" y="3195018"/>
            <a:ext cx="275437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8656" y="4176629"/>
            <a:ext cx="45312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69112" y="4149080"/>
            <a:ext cx="35551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236" y="5233020"/>
            <a:ext cx="6650883" cy="119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296275" cy="3333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1584" y="2374800"/>
            <a:ext cx="2598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374800"/>
            <a:ext cx="51125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1584" y="3350160"/>
            <a:ext cx="100869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1584" y="4179216"/>
            <a:ext cx="42542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4179216"/>
            <a:ext cx="42542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6792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86409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203464"/>
            <a:ext cx="86409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149080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149080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085184"/>
            <a:ext cx="5760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3176" y="5087864"/>
            <a:ext cx="4871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999491"/>
            <a:ext cx="5760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125" y="1340768"/>
            <a:ext cx="11715750" cy="5500811"/>
            <a:chOff x="238125" y="1412776"/>
            <a:chExt cx="11715750" cy="55008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12776"/>
              <a:ext cx="1171575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301208"/>
              <a:ext cx="549592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584" y="6237312"/>
              <a:ext cx="78295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090" y="1498880"/>
            <a:ext cx="5162550" cy="34004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535294"/>
            <a:ext cx="33123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3443402"/>
            <a:ext cx="566375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4406570"/>
            <a:ext cx="566375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5369738"/>
            <a:ext cx="5663754" cy="75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82075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8405" y="1427178"/>
            <a:ext cx="537405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391341"/>
            <a:ext cx="3600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2391341"/>
            <a:ext cx="3600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356992"/>
            <a:ext cx="3600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4773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2" y="2378223"/>
            <a:ext cx="5057775" cy="3352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1593752"/>
            <a:ext cx="30243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1593752"/>
            <a:ext cx="3960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