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3095625"/>
            <a:ext cx="104584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9542"/>
            <a:ext cx="6716793" cy="53698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704975"/>
            <a:ext cx="3333750" cy="34480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9040" y="2060848"/>
            <a:ext cx="529093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9040" y="3048400"/>
            <a:ext cx="529093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9039" y="3840880"/>
            <a:ext cx="6751145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9039" y="4791856"/>
            <a:ext cx="6751145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9039" y="5620912"/>
            <a:ext cx="6751145" cy="1048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554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7735"/>
            <a:ext cx="110013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63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372725" cy="3638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5120" y="2276872"/>
            <a:ext cx="5156824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5120" y="3130312"/>
            <a:ext cx="5156824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5120" y="4215400"/>
            <a:ext cx="5156824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6576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5" y="1268760"/>
            <a:ext cx="8280920" cy="525213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4752" y="1988840"/>
            <a:ext cx="7557471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4752" y="2756936"/>
            <a:ext cx="7557471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4752" y="3488456"/>
            <a:ext cx="878160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4752" y="4366280"/>
            <a:ext cx="878160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4752" y="5195336"/>
            <a:ext cx="878160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4752" y="5975624"/>
            <a:ext cx="878160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28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896600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268760"/>
            <a:ext cx="10334625" cy="5172025"/>
            <a:chOff x="479376" y="1412776"/>
            <a:chExt cx="10334625" cy="51720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9376" y="1412776"/>
              <a:ext cx="10334625" cy="3457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5013176"/>
              <a:ext cx="4705350" cy="15716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0456" y="2204864"/>
            <a:ext cx="683968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0456" y="3131456"/>
            <a:ext cx="6839680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0456" y="4058048"/>
            <a:ext cx="6839680" cy="781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0456" y="4839501"/>
            <a:ext cx="2231168" cy="60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26888" y="4839501"/>
            <a:ext cx="2231168" cy="60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6072" y="5781252"/>
            <a:ext cx="6432016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7090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096830"/>
            <a:ext cx="1087755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1" y="2875732"/>
            <a:ext cx="4464496" cy="38233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192" y="2996952"/>
            <a:ext cx="3705225" cy="2924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8652" y="2939802"/>
            <a:ext cx="3667125" cy="298132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2858955"/>
            <a:ext cx="5184575" cy="57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3639243"/>
            <a:ext cx="5184575" cy="57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4273227"/>
            <a:ext cx="5184575" cy="57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4928139"/>
            <a:ext cx="5184575" cy="1237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6248331"/>
            <a:ext cx="5184575" cy="57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1694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775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68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429875" cy="4305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420888"/>
            <a:ext cx="655272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237752"/>
            <a:ext cx="655272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127768"/>
            <a:ext cx="655272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5042168"/>
            <a:ext cx="6552728" cy="65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215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9801225" cy="2095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130759"/>
            <a:ext cx="10153128" cy="1586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93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412776"/>
            <a:ext cx="10887075" cy="4456137"/>
            <a:chOff x="479376" y="1412776"/>
            <a:chExt cx="10887075" cy="44561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412776"/>
              <a:ext cx="10887075" cy="2571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8976" y="4221088"/>
              <a:ext cx="10277475" cy="1647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95307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39552"/>
            <a:ext cx="10306050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7867" y="1310084"/>
            <a:ext cx="3648075" cy="36957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7380" y="2420889"/>
            <a:ext cx="6164684" cy="737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7380" y="3286521"/>
            <a:ext cx="6164684" cy="737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7380" y="4127769"/>
            <a:ext cx="3212356" cy="737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63740" y="4127769"/>
            <a:ext cx="3242663" cy="737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7380" y="5015473"/>
            <a:ext cx="6164684" cy="737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7380" y="5903177"/>
            <a:ext cx="6164684" cy="737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5412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2025-10-24T02:28:18Z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