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398018"/>
            <a:ext cx="1085850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812" y="3838178"/>
            <a:ext cx="90963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57626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268760"/>
            <a:ext cx="11062071" cy="545390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429309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571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2408696"/>
            <a:ext cx="151216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53456" y="3332607"/>
            <a:ext cx="101497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4672" y="4268711"/>
            <a:ext cx="13655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9789740" cy="543874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04313" y="4509120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2571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04536" y="1412775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76217" y="2348879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4208" y="4412728"/>
            <a:ext cx="180020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1300162"/>
            <a:ext cx="11696700" cy="5128419"/>
            <a:chOff x="247650" y="1300162"/>
            <a:chExt cx="11696700" cy="51284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650" y="1300162"/>
              <a:ext cx="11696700" cy="4257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733256"/>
              <a:ext cx="8648700" cy="6953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93305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2543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28498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575" y="614511"/>
            <a:ext cx="3752850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605486"/>
            <a:ext cx="96393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2609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2405284"/>
            <a:ext cx="158417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2291" y="4022518"/>
            <a:ext cx="3626197" cy="27250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4293095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172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47728" y="4856967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22064" y="5782023"/>
            <a:ext cx="105109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7156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5076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0508" y="2492895"/>
            <a:ext cx="448139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0508" y="3200031"/>
            <a:ext cx="10717592" cy="166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0508" y="4972391"/>
            <a:ext cx="10717592" cy="166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84784"/>
            <a:ext cx="10668000" cy="4124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2000" y="2348880"/>
            <a:ext cx="10878616" cy="3384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9612" y="1412776"/>
            <a:ext cx="10772775" cy="4908376"/>
            <a:chOff x="709612" y="1412776"/>
            <a:chExt cx="10772775" cy="49083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9612" y="1412776"/>
              <a:ext cx="10772775" cy="3209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797152"/>
              <a:ext cx="10363200" cy="15240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2204864"/>
            <a:ext cx="4522291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872" y="3094880"/>
            <a:ext cx="4522291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005063"/>
            <a:ext cx="828092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845954"/>
            <a:ext cx="10585176" cy="568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5748162"/>
            <a:ext cx="10585176" cy="568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934575" cy="4248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8335" y="2276872"/>
            <a:ext cx="10418225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8335" y="3240040"/>
            <a:ext cx="10418225" cy="1053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8335" y="4629928"/>
            <a:ext cx="10418225" cy="1053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2647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3344799"/>
            <a:ext cx="129614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67880" y="3344799"/>
            <a:ext cx="129614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40" y="3344799"/>
            <a:ext cx="129614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400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2492896"/>
            <a:ext cx="216024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46960" y="3419488"/>
            <a:ext cx="166533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3419488"/>
            <a:ext cx="114042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87200" y="4365104"/>
            <a:ext cx="114042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30112" y="5276823"/>
            <a:ext cx="114042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5276823"/>
            <a:ext cx="114042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406" y="1124744"/>
            <a:ext cx="8472066" cy="538732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3" y="2708920"/>
            <a:ext cx="72008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47000" y="2708920"/>
            <a:ext cx="837031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3" y="4757176"/>
            <a:ext cx="72008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47000" y="4757176"/>
            <a:ext cx="837031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362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8088" y="2276872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91624" y="2276872"/>
            <a:ext cx="224473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7400" y="4130056"/>
            <a:ext cx="962775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86568" y="5056648"/>
            <a:ext cx="962775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77265" y="5996903"/>
            <a:ext cx="962775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3667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9289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3314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800" y="3501007"/>
            <a:ext cx="309634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73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495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8288" y="2348880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19136" y="3336432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21728" y="4250832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64416" y="4250832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353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609329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762125"/>
            <a:ext cx="102298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400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325018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1876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1532408"/>
            <a:ext cx="230425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4832" y="2420887"/>
            <a:ext cx="119072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0607" y="2445271"/>
            <a:ext cx="2237641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3409925"/>
            <a:ext cx="11525250" cy="1819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5" y="4437112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2025-10-24T03:59:17Z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