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076575"/>
            <a:ext cx="58864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99680" y="4545283"/>
            <a:ext cx="165618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365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1462087"/>
            <a:ext cx="39528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82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137" y="3188618"/>
            <a:ext cx="3133725" cy="3171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2373995"/>
            <a:ext cx="11521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501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632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136" y="3140968"/>
            <a:ext cx="2668776" cy="3438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3429000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12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63275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149080"/>
            <a:ext cx="2123733" cy="25469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6996" y="4509120"/>
            <a:ext cx="999083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546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251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1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125075" cy="2962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8008" y="3489960"/>
            <a:ext cx="20882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78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4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048875" cy="5208587"/>
            <a:chOff x="479376" y="1340768"/>
            <a:chExt cx="10048875" cy="52085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0048875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88" y="5949280"/>
              <a:ext cx="7896225" cy="6000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2648" y="4137619"/>
            <a:ext cx="6971504" cy="58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2648" y="5003251"/>
            <a:ext cx="6971504" cy="58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2648" y="6002995"/>
            <a:ext cx="8411664" cy="58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6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572375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276872"/>
            <a:ext cx="9649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177938"/>
            <a:ext cx="9649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165490"/>
            <a:ext cx="9649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067698"/>
            <a:ext cx="9649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268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70"/>
            <a:ext cx="9001001" cy="5377093"/>
            <a:chOff x="407368" y="1340769"/>
            <a:chExt cx="10146344" cy="60613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9"/>
              <a:ext cx="10146344" cy="53285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6779206"/>
              <a:ext cx="1607677" cy="62287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132856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97144" cy="542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2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628800"/>
            <a:ext cx="10058400" cy="3470870"/>
            <a:chOff x="407368" y="1628800"/>
            <a:chExt cx="10058400" cy="34708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628800"/>
              <a:ext cx="1005840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509120"/>
              <a:ext cx="1209675" cy="5905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5045" y="594061"/>
            <a:ext cx="3245371" cy="269092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9592" y="2614411"/>
            <a:ext cx="49663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9592" y="3492235"/>
            <a:ext cx="10798976" cy="1666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836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412776"/>
            <a:ext cx="9616728" cy="4479379"/>
            <a:chOff x="551384" y="1484784"/>
            <a:chExt cx="9616728" cy="44793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84784"/>
              <a:ext cx="5410200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912" y="4221088"/>
              <a:ext cx="9601200" cy="17430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2376" y="2378409"/>
            <a:ext cx="1032816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2376" y="3305001"/>
            <a:ext cx="1032816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2376" y="4085289"/>
            <a:ext cx="49995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4085289"/>
            <a:ext cx="49995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1576" y="5020617"/>
            <a:ext cx="6238480" cy="87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318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5391150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605285"/>
            <a:ext cx="2664296" cy="82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2420889"/>
            <a:ext cx="3240360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861048"/>
            <a:ext cx="2448272" cy="1512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3861048"/>
            <a:ext cx="324036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383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2354"/>
            <a:ext cx="10441160" cy="535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7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268760"/>
            <a:ext cx="10067925" cy="5362128"/>
            <a:chOff x="479376" y="1268760"/>
            <a:chExt cx="10067925" cy="53621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10067925" cy="4581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6021288"/>
              <a:ext cx="5400675" cy="6096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1544092"/>
            <a:ext cx="3933825" cy="283845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464" y="2409427"/>
            <a:ext cx="5162487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464" y="3372595"/>
            <a:ext cx="5162487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464" y="4293096"/>
            <a:ext cx="725072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464" y="5134344"/>
            <a:ext cx="264220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21742" y="5134344"/>
            <a:ext cx="4154377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996321"/>
            <a:ext cx="70346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543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839200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8856" y="2564904"/>
            <a:ext cx="739136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8856" y="3321164"/>
            <a:ext cx="5447144" cy="817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6000" y="3479304"/>
            <a:ext cx="374441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8856" y="4296978"/>
            <a:ext cx="5447144" cy="7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8856" y="5149964"/>
            <a:ext cx="544714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985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324975" cy="4143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420888"/>
            <a:ext cx="7632848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896488"/>
            <a:ext cx="24482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57576" y="3896488"/>
            <a:ext cx="24482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1136" y="5015114"/>
            <a:ext cx="64209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278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353550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92896"/>
            <a:ext cx="417646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2492896"/>
            <a:ext cx="554461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005064"/>
            <a:ext cx="237626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4005064"/>
            <a:ext cx="705678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928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0218"/>
            <a:ext cx="11010900" cy="5391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04064" y="3441192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40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7554"/>
            <a:ext cx="1087755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3406662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03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8650" y="1268760"/>
            <a:ext cx="10934700" cy="5589240"/>
            <a:chOff x="628650" y="1268760"/>
            <a:chExt cx="10934700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1268760"/>
              <a:ext cx="10934700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2892" y="3219450"/>
              <a:ext cx="3438525" cy="363855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127448" y="4403725"/>
            <a:ext cx="4257675" cy="1473547"/>
            <a:chOff x="1127448" y="4403725"/>
            <a:chExt cx="4257675" cy="14735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4403725"/>
              <a:ext cx="399097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5296247"/>
              <a:ext cx="4257675" cy="581025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9186" y="337796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045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80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212977"/>
            <a:ext cx="3363639" cy="318702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55440" y="3546253"/>
            <a:ext cx="4314825" cy="1579325"/>
            <a:chOff x="1055440" y="3546253"/>
            <a:chExt cx="4314825" cy="15793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546253"/>
              <a:ext cx="406717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4487403"/>
              <a:ext cx="4314825" cy="6381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43492" y="3482613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35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4784"/>
            <a:ext cx="109537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9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258425" cy="3514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2625451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381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8760"/>
            <a:ext cx="1086802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779" y="4149080"/>
            <a:ext cx="2543283" cy="2454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389488"/>
            <a:ext cx="79208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502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2025-10-24T02:40:37Z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