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963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3038475"/>
            <a:ext cx="59340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159148"/>
            <a:ext cx="10315575" cy="5510212"/>
            <a:chOff x="623392" y="1052736"/>
            <a:chExt cx="10315575" cy="55102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1052736"/>
              <a:ext cx="10315575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8637" y="1810420"/>
              <a:ext cx="3514725" cy="2933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4886548"/>
              <a:ext cx="9639300" cy="16764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2287656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406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44225" cy="2838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8872" y="3441192"/>
            <a:ext cx="38884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36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7" y="3212976"/>
            <a:ext cx="3476625" cy="3038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60640" y="3416808"/>
            <a:ext cx="864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925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870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211587"/>
            <a:ext cx="3190875" cy="3333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03664" y="2376523"/>
            <a:ext cx="100811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780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187" y="3429000"/>
            <a:ext cx="309562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0839450" cy="1838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2457051"/>
            <a:ext cx="108012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455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196752"/>
            <a:ext cx="10896600" cy="5660479"/>
            <a:chOff x="479376" y="1052736"/>
            <a:chExt cx="10896600" cy="56604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052736"/>
              <a:ext cx="10896600" cy="3781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9936" y="3789040"/>
              <a:ext cx="3028950" cy="29241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4161272"/>
            <a:ext cx="79208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124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887" y="1196752"/>
            <a:ext cx="10944225" cy="5616624"/>
            <a:chOff x="623887" y="1196752"/>
            <a:chExt cx="10944225" cy="5616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887" y="1196752"/>
              <a:ext cx="1094422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07274" y="3889028"/>
              <a:ext cx="3317538" cy="2924348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3140968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561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9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0602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26141"/>
            <a:ext cx="5112568" cy="662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235613"/>
            <a:ext cx="5112568" cy="662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895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5715000" cy="3552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276872"/>
            <a:ext cx="828092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174872"/>
            <a:ext cx="828092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186808"/>
            <a:ext cx="828092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14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2517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564904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966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11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077450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850" y="2492896"/>
            <a:ext cx="6760294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850" y="4401108"/>
            <a:ext cx="6760294" cy="1332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136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65835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636912"/>
            <a:ext cx="56886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3992" y="2420888"/>
            <a:ext cx="446449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808473"/>
            <a:ext cx="43204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735065"/>
            <a:ext cx="43204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625081"/>
            <a:ext cx="43204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105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0839450" cy="3786336"/>
            <a:chOff x="407368" y="1412776"/>
            <a:chExt cx="10839450" cy="3786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83945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437112"/>
              <a:ext cx="9324975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68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1346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412776"/>
            <a:ext cx="3743325" cy="3305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924944"/>
            <a:ext cx="36004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790576"/>
            <a:ext cx="6336704" cy="1306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325992"/>
            <a:ext cx="259228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5325992"/>
            <a:ext cx="56166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6125716"/>
            <a:ext cx="38884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917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50582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052736"/>
            <a:ext cx="3733800" cy="3276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055895"/>
            <a:ext cx="65527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028779"/>
            <a:ext cx="6912768" cy="1185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2280" y="4214607"/>
            <a:ext cx="858006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2280" y="4945759"/>
            <a:ext cx="858006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2280" y="5872351"/>
            <a:ext cx="858006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889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394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67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1381125"/>
            <a:ext cx="79914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58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5991225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276872"/>
            <a:ext cx="640871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044968"/>
            <a:ext cx="640871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886216"/>
            <a:ext cx="640871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690888"/>
            <a:ext cx="640871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160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69913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752600"/>
            <a:ext cx="2943225" cy="3352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04864"/>
            <a:ext cx="648072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107072"/>
            <a:ext cx="712879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009280"/>
            <a:ext cx="712879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775633"/>
            <a:ext cx="7128792" cy="1124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372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50454"/>
            <a:ext cx="10363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02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982200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1473323"/>
            <a:ext cx="417646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276872"/>
            <a:ext cx="352839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64152" y="2276872"/>
            <a:ext cx="59202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68984"/>
            <a:ext cx="828092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047088"/>
            <a:ext cx="10297144" cy="153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89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7368" y="1340768"/>
            <a:ext cx="11784632" cy="5029522"/>
            <a:chOff x="407368" y="1340768"/>
            <a:chExt cx="11784632" cy="5029522"/>
          </a:xfrm>
        </p:grpSpPr>
        <p:grpSp>
          <p:nvGrpSpPr>
            <p:cNvPr id="6" name="组合 5"/>
            <p:cNvGrpSpPr/>
            <p:nvPr/>
          </p:nvGrpSpPr>
          <p:grpSpPr>
            <a:xfrm>
              <a:off x="407368" y="1340768"/>
              <a:ext cx="11039475" cy="4915222"/>
              <a:chOff x="407368" y="1340768"/>
              <a:chExt cx="11039475" cy="491522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b="19420"/>
              <a:stretch/>
            </p:blipFill>
            <p:spPr>
              <a:xfrm>
                <a:off x="407368" y="1340768"/>
                <a:ext cx="11039475" cy="396044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14017" y="4653136"/>
                <a:ext cx="4352925" cy="7048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3432" y="5589240"/>
                <a:ext cx="4333875" cy="6667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10225" y="5589240"/>
              <a:ext cx="6581775" cy="781050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501008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394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420888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277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937104" cy="532468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2276872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236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1565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4700785"/>
            <a:ext cx="64807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37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075" y="1412776"/>
            <a:ext cx="413385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69160"/>
            <a:ext cx="951547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3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96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9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2025-10-24T02:35:22Z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