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2933700"/>
            <a:ext cx="65722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44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1598" cy="53665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36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7239" y="2449169"/>
            <a:ext cx="41044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662930"/>
            <a:ext cx="1296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5445224"/>
            <a:ext cx="8640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30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63352" y="1556792"/>
            <a:ext cx="11420475" cy="1176139"/>
            <a:chOff x="263352" y="1412776"/>
            <a:chExt cx="11420475" cy="11761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420475" cy="50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988840"/>
              <a:ext cx="4181475" cy="600075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340935" y="2924944"/>
            <a:ext cx="11856640" cy="2867025"/>
            <a:chOff x="335360" y="2708920"/>
            <a:chExt cx="11856640" cy="28670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2708920"/>
              <a:ext cx="5467350" cy="2352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29350" y="2708920"/>
              <a:ext cx="5962650" cy="286702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415480" y="2204864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06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1087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060848"/>
            <a:ext cx="26642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077439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396464" cy="5330527"/>
            <a:chOff x="335360" y="1268760"/>
            <a:chExt cx="11396464" cy="53305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391900" cy="2962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437112"/>
              <a:ext cx="10820400" cy="2162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40016" y="4437112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661248"/>
            <a:ext cx="1087320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2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344275" cy="4566642"/>
            <a:chOff x="263352" y="1340768"/>
            <a:chExt cx="11344275" cy="456664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344275" cy="1657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068960"/>
              <a:ext cx="7019925" cy="28384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2492896"/>
            <a:ext cx="3914775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72064" y="1916832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57425" y="1916832"/>
            <a:ext cx="11389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7608" y="3645024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224" y="2564904"/>
            <a:ext cx="38957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27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58197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916832"/>
            <a:ext cx="568863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7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353800" cy="2862436"/>
            <a:chOff x="263352" y="1340768"/>
            <a:chExt cx="11353800" cy="28624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353800" cy="110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564904"/>
              <a:ext cx="5324475" cy="16383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2420888"/>
            <a:ext cx="2428875" cy="2895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293096"/>
            <a:ext cx="7248525" cy="2133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1424" y="4293096"/>
            <a:ext cx="73448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4941168"/>
            <a:ext cx="33843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7808" y="508518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3432" y="5877272"/>
            <a:ext cx="64807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77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277225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916832"/>
            <a:ext cx="7416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482440"/>
            <a:ext cx="7416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048048"/>
            <a:ext cx="7416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645024"/>
            <a:ext cx="84969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22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06200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21088"/>
            <a:ext cx="927735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6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013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068960"/>
            <a:ext cx="38884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55080"/>
            <a:ext cx="482453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20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298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88569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84984"/>
            <a:ext cx="71287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89040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37112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8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45024"/>
            <a:ext cx="8886825" cy="3028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3645024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276620"/>
            <a:ext cx="87129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832801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4797152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5445224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408" y="5973125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46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394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80928"/>
            <a:ext cx="640871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12145"/>
            <a:ext cx="18002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3861048"/>
            <a:ext cx="21602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94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39330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450912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566124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5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805914" cy="4911799"/>
            <a:chOff x="335360" y="1340768"/>
            <a:chExt cx="10805914" cy="49117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782300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157192"/>
              <a:ext cx="10229850" cy="10953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1772816"/>
            <a:ext cx="30194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03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7755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996952"/>
            <a:ext cx="8621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6104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87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238625"/>
            <a:ext cx="94773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07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727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9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3442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84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9182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61048"/>
            <a:ext cx="1059180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861048"/>
            <a:ext cx="87129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64363"/>
            <a:ext cx="87129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077105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3234" y="5077105"/>
            <a:ext cx="57893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661248"/>
            <a:ext cx="10657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22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0774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636912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0678" y="2636912"/>
            <a:ext cx="29474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2564904"/>
            <a:ext cx="29474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284984"/>
            <a:ext cx="33123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3284984"/>
            <a:ext cx="37444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3861048"/>
            <a:ext cx="10009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4464363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9656" y="4437112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07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268760"/>
            <a:ext cx="11324456" cy="5426149"/>
            <a:chOff x="335360" y="1268760"/>
            <a:chExt cx="11324456" cy="5426149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268760"/>
              <a:ext cx="11315700" cy="3747864"/>
              <a:chOff x="335360" y="1412776"/>
              <a:chExt cx="11315700" cy="37478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412776"/>
                <a:ext cx="11315700" cy="22383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15480" y="3789040"/>
                <a:ext cx="10229850" cy="13716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085184"/>
              <a:ext cx="10820400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305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0513168" cy="55614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338437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717032"/>
            <a:ext cx="3528392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6093296"/>
            <a:ext cx="9176448" cy="764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268760"/>
            <a:ext cx="26098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64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04864"/>
            <a:ext cx="1101722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73016"/>
            <a:ext cx="75608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653136"/>
            <a:ext cx="7416824" cy="1906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11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155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67687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12976"/>
            <a:ext cx="67687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221088"/>
            <a:ext cx="1051316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157192"/>
            <a:ext cx="72008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66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9433048" cy="55673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35699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21297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005064"/>
            <a:ext cx="9649072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6021288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3552" y="6021288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6425952"/>
            <a:ext cx="61926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9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00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8210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6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776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32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82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501008"/>
            <a:ext cx="8067675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373177"/>
            <a:ext cx="9363075" cy="49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2544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15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585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2025-10-26T04:43:11Z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