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0"/>
  </p:notesMasterIdLst>
  <p:handoutMasterIdLst>
    <p:handoutMasterId r:id="rId51"/>
  </p:handoutMasterIdLst>
  <p:sldIdLst>
    <p:sldId id="302" r:id="rId2"/>
    <p:sldId id="325" r:id="rId3"/>
    <p:sldId id="324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  <p:sldId id="356" r:id="rId35"/>
    <p:sldId id="357" r:id="rId36"/>
    <p:sldId id="358" r:id="rId37"/>
    <p:sldId id="359" r:id="rId38"/>
    <p:sldId id="360" r:id="rId39"/>
    <p:sldId id="361" r:id="rId40"/>
    <p:sldId id="362" r:id="rId41"/>
    <p:sldId id="363" r:id="rId42"/>
    <p:sldId id="364" r:id="rId43"/>
    <p:sldId id="365" r:id="rId44"/>
    <p:sldId id="366" r:id="rId45"/>
    <p:sldId id="367" r:id="rId46"/>
    <p:sldId id="374" r:id="rId47"/>
    <p:sldId id="375" r:id="rId48"/>
    <p:sldId id="376" r:id="rId49"/>
  </p:sldIdLst>
  <p:sldSz cx="12192000" cy="6858000"/>
  <p:notesSz cx="6858000" cy="9144000"/>
  <p:custDataLst>
    <p:tags r:id="rId5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28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notesMaster" Target="notesMasters/notesMaster1.xml"/><Relationship Id="rId55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handoutMaster" Target="handoutMasters/handoutMaster1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4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5" y="2943225"/>
            <a:ext cx="6953250" cy="971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0220722" cy="54955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0290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5360" y="1196752"/>
            <a:ext cx="10982325" cy="5465043"/>
            <a:chOff x="335360" y="1196752"/>
            <a:chExt cx="10982325" cy="546504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196752"/>
              <a:ext cx="10887075" cy="14192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35360" y="2708920"/>
              <a:ext cx="10982325" cy="395287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0416480" y="530120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0547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449050" cy="4895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17586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340768"/>
            <a:ext cx="10782300" cy="5538957"/>
            <a:chOff x="263352" y="1340768"/>
            <a:chExt cx="10782300" cy="553895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340768"/>
              <a:ext cx="10782300" cy="39719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07368" y="5479550"/>
              <a:ext cx="10172700" cy="140017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0128448" y="472514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3643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439525" cy="3981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9856" y="3140968"/>
            <a:ext cx="151216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08568" y="4005064"/>
            <a:ext cx="43204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55440" y="4797152"/>
            <a:ext cx="43204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62717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449050" cy="3857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72064" y="4077072"/>
            <a:ext cx="504056" cy="7920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47505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268760"/>
            <a:ext cx="11391900" cy="2211685"/>
            <a:chOff x="263352" y="1268760"/>
            <a:chExt cx="11391900" cy="221168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268760"/>
              <a:ext cx="11391900" cy="14573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39416" y="2708920"/>
              <a:ext cx="9344025" cy="771525"/>
            </a:xfrm>
            <a:prstGeom prst="rect">
              <a:avLst/>
            </a:prstGeom>
          </p:spPr>
        </p:pic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07768" y="3501008"/>
            <a:ext cx="3162300" cy="31623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8184232" y="2933423"/>
            <a:ext cx="1512168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61364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430000" cy="3171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23792" y="4077072"/>
            <a:ext cx="3352800" cy="2457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343472" y="378904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09465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458575" cy="2352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1568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59"/>
            <a:ext cx="8064896" cy="5473879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35360" y="1844824"/>
            <a:ext cx="23762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2492896"/>
            <a:ext cx="331236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5360" y="3284983"/>
            <a:ext cx="3240360" cy="4061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35360" y="3933056"/>
            <a:ext cx="324036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35360" y="4611786"/>
            <a:ext cx="43924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35360" y="5517232"/>
            <a:ext cx="439248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35360" y="6237312"/>
            <a:ext cx="439248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32904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916832"/>
            <a:ext cx="11506200" cy="2371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9389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353800" cy="3105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9222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5360" y="1340768"/>
            <a:ext cx="8229600" cy="5249366"/>
            <a:chOff x="335360" y="1340768"/>
            <a:chExt cx="8229600" cy="524936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340768"/>
              <a:ext cx="8229600" cy="37719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35360" y="5085184"/>
              <a:ext cx="7181850" cy="150495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407368" y="2060848"/>
            <a:ext cx="446449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07368" y="2862126"/>
            <a:ext cx="640871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07368" y="3645024"/>
            <a:ext cx="640871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35360" y="4365104"/>
            <a:ext cx="640871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35360" y="5072115"/>
            <a:ext cx="640871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35360" y="5911100"/>
            <a:ext cx="741682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72747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344275" cy="4733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855640" y="3068960"/>
            <a:ext cx="172819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5782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725150" cy="4438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2204864"/>
            <a:ext cx="374441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60" y="2996952"/>
            <a:ext cx="374441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3751097"/>
            <a:ext cx="712879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67335" y="4608937"/>
            <a:ext cx="712879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67335" y="5306521"/>
            <a:ext cx="712879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96739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8172450" cy="5314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1344" y="1988840"/>
            <a:ext cx="4968552" cy="15841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60" y="3717032"/>
            <a:ext cx="640871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4527737"/>
            <a:ext cx="892899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5360" y="5347869"/>
            <a:ext cx="892899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35360" y="6149147"/>
            <a:ext cx="892899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20345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363325" cy="1447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2708920"/>
            <a:ext cx="7620000" cy="2381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98807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7839075" cy="4581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32304" y="1844824"/>
            <a:ext cx="3067050" cy="29813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688288" y="1772816"/>
            <a:ext cx="3143250" cy="301942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479376" y="2204864"/>
            <a:ext cx="338437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79376" y="2855314"/>
            <a:ext cx="338437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79376" y="3717032"/>
            <a:ext cx="338437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79376" y="4490030"/>
            <a:ext cx="568863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79376" y="5244174"/>
            <a:ext cx="568863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01206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5772150" cy="3400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368" y="2204864"/>
            <a:ext cx="662473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60" y="3068960"/>
            <a:ext cx="662473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35360" y="3879664"/>
            <a:ext cx="6552728" cy="84547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48437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7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458575" cy="3943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98543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9410700" cy="502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10316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506200" cy="4019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5301208"/>
            <a:ext cx="11258550" cy="14668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04512" y="126876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704512" y="5322285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196752"/>
            <a:ext cx="10696575" cy="39814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5085184"/>
            <a:ext cx="8515350" cy="168592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4799856" y="1268760"/>
            <a:ext cx="86409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591944" y="2132856"/>
            <a:ext cx="86409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287688" y="2996952"/>
            <a:ext cx="86409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39416" y="5157192"/>
            <a:ext cx="8568952" cy="15567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86187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25250" cy="4953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48492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9467850" cy="5257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368" y="2060848"/>
            <a:ext cx="266429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7368" y="2924944"/>
            <a:ext cx="468052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7368" y="3707369"/>
            <a:ext cx="468052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07368" y="4509120"/>
            <a:ext cx="468052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07368" y="5225557"/>
            <a:ext cx="77768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07368" y="6149384"/>
            <a:ext cx="77768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25141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7810500" cy="5448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376" y="2132856"/>
            <a:ext cx="518457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60" y="2996952"/>
            <a:ext cx="640871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3845365"/>
            <a:ext cx="640871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5360" y="4769192"/>
            <a:ext cx="640871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35360" y="5570471"/>
            <a:ext cx="640871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35360" y="6154933"/>
            <a:ext cx="640871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05540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6210300" cy="4953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384" y="2492896"/>
            <a:ext cx="6984776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1384" y="3284984"/>
            <a:ext cx="6984776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7368" y="4149080"/>
            <a:ext cx="6840760" cy="50643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07368" y="4922078"/>
            <a:ext cx="6840760" cy="50643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07368" y="5779918"/>
            <a:ext cx="6840760" cy="50643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595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3952875" cy="3609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2492896"/>
            <a:ext cx="4464496" cy="23042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60957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287125" cy="5495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55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772775" cy="3228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76001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268760"/>
            <a:ext cx="10829925" cy="3095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18502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r="-513" b="2595"/>
          <a:stretch/>
        </p:blipFill>
        <p:spPr>
          <a:xfrm>
            <a:off x="263352" y="1268760"/>
            <a:ext cx="9911576" cy="548502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352" y="2060848"/>
            <a:ext cx="1159328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63352" y="2843272"/>
            <a:ext cx="1159328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63352" y="3540855"/>
            <a:ext cx="1159328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63352" y="4221088"/>
            <a:ext cx="11593288" cy="1080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63352" y="5606828"/>
            <a:ext cx="1159328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63352" y="6408106"/>
            <a:ext cx="1159328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06697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372850" cy="4876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220486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16873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696575" cy="2943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2132856"/>
            <a:ext cx="554461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60" y="2924944"/>
            <a:ext cx="525658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3645024"/>
            <a:ext cx="756084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98157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353800" cy="3800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9666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0658475" cy="304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40416" y="3140968"/>
            <a:ext cx="100811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4005064"/>
            <a:ext cx="100811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283606" y="4005064"/>
            <a:ext cx="73227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41663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196752"/>
            <a:ext cx="10753725" cy="3181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35404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744200" cy="3933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04312" y="3861048"/>
            <a:ext cx="223224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5440" y="4725144"/>
            <a:ext cx="108012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66952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782300" cy="35718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552384" y="2204864"/>
            <a:ext cx="1656184" cy="1080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9416" y="3573016"/>
            <a:ext cx="1656184" cy="1080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69781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84784"/>
            <a:ext cx="10734675" cy="3276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6415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07368" y="1268760"/>
            <a:ext cx="9391650" cy="5034111"/>
            <a:chOff x="407368" y="1268760"/>
            <a:chExt cx="9391650" cy="503411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07368" y="1268760"/>
              <a:ext cx="9391650" cy="28670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07368" y="4293096"/>
              <a:ext cx="3305175" cy="200977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407368" y="1988840"/>
            <a:ext cx="525658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07368" y="2827826"/>
            <a:ext cx="9649072" cy="45715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07368" y="3610251"/>
            <a:ext cx="9649072" cy="45715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07368" y="4293096"/>
            <a:ext cx="9649072" cy="45715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07368" y="5009533"/>
            <a:ext cx="9649072" cy="45715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07368" y="5905080"/>
            <a:ext cx="9649072" cy="45715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54630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0668000" cy="2752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1344" y="2060848"/>
            <a:ext cx="482453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63352" y="2852936"/>
            <a:ext cx="10729192" cy="11521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26571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263352" y="1340768"/>
            <a:ext cx="11449050" cy="4905697"/>
            <a:chOff x="263352" y="1340768"/>
            <a:chExt cx="11449050" cy="490569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340768"/>
              <a:ext cx="11449050" cy="13811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583832" y="2708920"/>
              <a:ext cx="3095625" cy="280987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911424" y="5589240"/>
              <a:ext cx="9296400" cy="657225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10848528" y="213285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62082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263352" y="1340768"/>
            <a:ext cx="11928648" cy="4757608"/>
            <a:chOff x="263352" y="1340768"/>
            <a:chExt cx="11928648" cy="475760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340768"/>
              <a:ext cx="11325225" cy="21526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826824" y="3861048"/>
              <a:ext cx="2365176" cy="2237328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95400" y="3645024"/>
              <a:ext cx="9172575" cy="1466850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10776520" y="306896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39356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363325" cy="1362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5229200"/>
            <a:ext cx="7381875" cy="14382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39816" y="2780928"/>
            <a:ext cx="2666156" cy="2548532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848528" y="227687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30264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401425" cy="4800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270892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70376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458575" cy="4772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20486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25943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</TotalTime>
  <Words>0</Words>
  <Application>Microsoft Office PowerPoint</Application>
  <PresentationFormat>宽屏</PresentationFormat>
  <Paragraphs>0</Paragraphs>
  <Slides>48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48</vt:i4>
      </vt:variant>
    </vt:vector>
  </HeadingPairs>
  <TitlesOfParts>
    <vt:vector size="5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71</cp:revision>
  <dcterms:created xsi:type="dcterms:W3CDTF">2015-09-16T06:44:00Z</dcterms:created>
  <dcterms:modified xsi:type="dcterms:W3CDTF">2025-10-26T06:20:15Z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