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01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32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637" y="2933700"/>
            <a:ext cx="656272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10950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140968"/>
            <a:ext cx="2800350" cy="2800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5877272"/>
            <a:ext cx="9439275" cy="561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20536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79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952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861048"/>
            <a:ext cx="2171700" cy="24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6305550"/>
            <a:ext cx="9458325" cy="552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220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3475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149080"/>
            <a:ext cx="2695575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206084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335699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38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2522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212976"/>
            <a:ext cx="5391150" cy="137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70892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61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1570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861048"/>
            <a:ext cx="2619375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2852936"/>
            <a:ext cx="50405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24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442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414908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11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6574"/>
            <a:ext cx="10295632" cy="55563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68960"/>
            <a:ext cx="2592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3140968"/>
            <a:ext cx="30243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717032"/>
            <a:ext cx="30963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3645024"/>
            <a:ext cx="30243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293096"/>
            <a:ext cx="30243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4725144"/>
            <a:ext cx="30243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5229200"/>
            <a:ext cx="33123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1424" y="5805264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11944" y="5805264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9416" y="6525344"/>
            <a:ext cx="3240360" cy="306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03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062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50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632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988840"/>
            <a:ext cx="42484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340768"/>
            <a:ext cx="2314575" cy="3009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2648716"/>
            <a:ext cx="4968552" cy="420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3252032"/>
            <a:ext cx="1944216" cy="420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51584" y="3284984"/>
            <a:ext cx="1944216" cy="420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3861048"/>
            <a:ext cx="36004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60" y="4653136"/>
            <a:ext cx="36004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07768" y="4581128"/>
            <a:ext cx="460851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7368" y="5589240"/>
            <a:ext cx="42484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56820" y="5589240"/>
            <a:ext cx="57036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56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157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5373216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949280"/>
            <a:ext cx="6480720" cy="908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3" y="2636912"/>
            <a:ext cx="4235085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734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5062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9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109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01008"/>
            <a:ext cx="4104456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3356992"/>
            <a:ext cx="41044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3284984"/>
            <a:ext cx="2828925" cy="2771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9416" y="4365104"/>
            <a:ext cx="5544616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949566"/>
            <a:ext cx="5544616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515174"/>
            <a:ext cx="5544616" cy="5061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6237312"/>
            <a:ext cx="5544616" cy="5061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66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753225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1340768"/>
            <a:ext cx="34563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1988840"/>
            <a:ext cx="34563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2573302"/>
            <a:ext cx="60486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3284984"/>
            <a:ext cx="60486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3930762"/>
            <a:ext cx="60486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4581128"/>
            <a:ext cx="66967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922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538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89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53725" cy="50006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484784"/>
            <a:ext cx="2552700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060848"/>
            <a:ext cx="51845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708920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2708920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3284984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3973141"/>
            <a:ext cx="3240360" cy="3919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3712" y="4005064"/>
            <a:ext cx="3240360" cy="3919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352" y="4581128"/>
            <a:ext cx="7056784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60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487025" cy="471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1412776"/>
            <a:ext cx="223224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1988840"/>
            <a:ext cx="295232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1988840"/>
            <a:ext cx="295232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2564904"/>
            <a:ext cx="504056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3271914"/>
            <a:ext cx="403244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67808" y="3212976"/>
            <a:ext cx="403244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60" y="3789040"/>
            <a:ext cx="1944216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51584" y="3789040"/>
            <a:ext cx="5544616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68208" y="3861048"/>
            <a:ext cx="252028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5360" y="4509120"/>
            <a:ext cx="295232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59696" y="4581128"/>
            <a:ext cx="489654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1344" y="5301208"/>
            <a:ext cx="1044116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91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64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340768"/>
            <a:ext cx="73914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28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9629775" cy="5321746"/>
            <a:chOff x="407368" y="1268760"/>
            <a:chExt cx="9629775" cy="53217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9629775" cy="450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5733256"/>
              <a:ext cx="3781425" cy="857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9376" y="1844824"/>
            <a:ext cx="403244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95194" y="1844824"/>
            <a:ext cx="188883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8048" y="1844824"/>
            <a:ext cx="35283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2492896"/>
            <a:ext cx="187220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23592" y="2492896"/>
            <a:ext cx="245347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43872" y="2564904"/>
            <a:ext cx="317875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376" y="3140968"/>
            <a:ext cx="317875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9376" y="3763137"/>
            <a:ext cx="777686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376" y="4347599"/>
            <a:ext cx="777686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9376" y="4950915"/>
            <a:ext cx="5040560" cy="782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579277" y="4950915"/>
            <a:ext cx="2820979" cy="782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1384" y="5877272"/>
            <a:ext cx="4464496" cy="782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445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823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005064"/>
            <a:ext cx="180020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284984"/>
            <a:ext cx="376237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258425" cy="418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1340768"/>
            <a:ext cx="288032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1340768"/>
            <a:ext cx="360040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1916832"/>
            <a:ext cx="345638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2557855"/>
            <a:ext cx="3024336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64770" y="2557855"/>
            <a:ext cx="4027373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64152" y="2564904"/>
            <a:ext cx="2664296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60" y="3140968"/>
            <a:ext cx="453650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360" y="3819698"/>
            <a:ext cx="180020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07568" y="3861048"/>
            <a:ext cx="295232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5360" y="4509120"/>
            <a:ext cx="468052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15880" y="4365104"/>
            <a:ext cx="468052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3352" y="5085184"/>
            <a:ext cx="259228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55640" y="5085184"/>
            <a:ext cx="259228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300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538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32803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9788374" cy="5343772"/>
            <a:chOff x="335360" y="1340768"/>
            <a:chExt cx="10229850" cy="61775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229850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212976"/>
              <a:ext cx="9315450" cy="43053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431704" y="1340768"/>
            <a:ext cx="33843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8088" y="1340768"/>
            <a:ext cx="3312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1772816"/>
            <a:ext cx="53285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2451546"/>
            <a:ext cx="30963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31704" y="2420888"/>
            <a:ext cx="48965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360" y="2924944"/>
            <a:ext cx="51845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360" y="3481126"/>
            <a:ext cx="51845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5360" y="4084441"/>
            <a:ext cx="51845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5360" y="4581128"/>
            <a:ext cx="61926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528048" y="4581128"/>
            <a:ext cx="27363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5360" y="5229200"/>
            <a:ext cx="28803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287688" y="5157192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10756" y="5157192"/>
            <a:ext cx="16773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039556" y="5157192"/>
            <a:ext cx="16773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35360" y="5949280"/>
            <a:ext cx="38164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229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73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91916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05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823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48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1250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48880"/>
            <a:ext cx="518457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429000"/>
            <a:ext cx="583264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35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204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564904"/>
            <a:ext cx="68407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212976"/>
            <a:ext cx="63367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933056"/>
            <a:ext cx="684076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051203"/>
            <a:ext cx="63367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733256"/>
            <a:ext cx="63367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20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348880"/>
            <a:ext cx="2857500" cy="2362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797152"/>
            <a:ext cx="10467975" cy="542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14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4427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429000"/>
            <a:ext cx="2676525" cy="2228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5648325"/>
            <a:ext cx="9534525" cy="1209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3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708920"/>
            <a:ext cx="4038600" cy="2047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941168"/>
            <a:ext cx="10315575" cy="581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38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573016"/>
            <a:ext cx="10963275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16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44275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99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9190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636912"/>
            <a:ext cx="2647950" cy="285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589240"/>
            <a:ext cx="9201150" cy="828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59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2025-10-26T05:37:43Z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