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034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2952750"/>
            <a:ext cx="92106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285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356992"/>
            <a:ext cx="3681114" cy="23028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805264"/>
            <a:ext cx="9505950" cy="914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28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50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30000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284984"/>
            <a:ext cx="2876550" cy="2390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5661248"/>
            <a:ext cx="9696450" cy="571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99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1570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149080"/>
            <a:ext cx="317182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8610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49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04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24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490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200988"/>
            <a:ext cx="13681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5445224"/>
            <a:ext cx="324036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44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122481"/>
            <a:ext cx="30963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450912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616530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21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221088"/>
            <a:ext cx="414337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2924944"/>
            <a:ext cx="10081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92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425039" cy="2133972"/>
            <a:chOff x="263352" y="1268760"/>
            <a:chExt cx="11425039" cy="21339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38237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1916832"/>
              <a:ext cx="10848975" cy="1485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904312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15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30000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842631"/>
            <a:ext cx="3181350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306896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3068960"/>
            <a:ext cx="1008112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33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632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01008"/>
            <a:ext cx="5760640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5062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72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5057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32856"/>
            <a:ext cx="583264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645024"/>
            <a:ext cx="460851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2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446"/>
            <a:ext cx="114109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509120"/>
            <a:ext cx="71287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229200"/>
            <a:ext cx="71287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6441065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10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0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522920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6093296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03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965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92494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91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839152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41168"/>
            <a:ext cx="7429500" cy="1295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5013176"/>
            <a:ext cx="748883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1412776"/>
            <a:ext cx="53625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87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584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4797152"/>
            <a:ext cx="820891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4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753725" cy="4243561"/>
            <a:chOff x="263352" y="1340768"/>
            <a:chExt cx="11753725" cy="42435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334750" cy="1323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780928"/>
              <a:ext cx="7848600" cy="2324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64352" y="2564904"/>
              <a:ext cx="2752725" cy="30194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6360" y="2636912"/>
            <a:ext cx="27146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30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43719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916832"/>
            <a:ext cx="40324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784098"/>
            <a:ext cx="40324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462827"/>
            <a:ext cx="40324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254678"/>
            <a:ext cx="40324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941168"/>
            <a:ext cx="4032448" cy="449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799007"/>
            <a:ext cx="4032448" cy="449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25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54387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34563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996952"/>
            <a:ext cx="34563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732243"/>
            <a:ext cx="4680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401546"/>
            <a:ext cx="4680520" cy="5396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165117"/>
            <a:ext cx="4680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23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557144" cy="54178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132856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852936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573016"/>
            <a:ext cx="77048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197327"/>
            <a:ext cx="73448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942044"/>
            <a:ext cx="73448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573640"/>
            <a:ext cx="73448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6242943"/>
            <a:ext cx="73448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3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871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5911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554461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852936"/>
            <a:ext cx="554461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077072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869160"/>
            <a:ext cx="59046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51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871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74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9865096" cy="560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0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979"/>
            <a:ext cx="10541594" cy="55271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813690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80928"/>
            <a:ext cx="813690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01008"/>
            <a:ext cx="813690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36299"/>
            <a:ext cx="813690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941168"/>
            <a:ext cx="813690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676459"/>
            <a:ext cx="10441160" cy="11815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35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6678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988840"/>
            <a:ext cx="89289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780928"/>
            <a:ext cx="89289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572779"/>
            <a:ext cx="89289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289216"/>
            <a:ext cx="89289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071641"/>
            <a:ext cx="89289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769225"/>
            <a:ext cx="89289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30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08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7755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57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04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46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3467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556792"/>
            <a:ext cx="34956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21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918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90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014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87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8177783" cy="5085556"/>
            <a:chOff x="263352" y="1268760"/>
            <a:chExt cx="8177783" cy="50855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8105775" cy="2238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573016"/>
              <a:ext cx="5448300" cy="2781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63352" y="2060848"/>
            <a:ext cx="8136904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365104"/>
            <a:ext cx="633670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157192"/>
            <a:ext cx="633670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892245"/>
            <a:ext cx="633670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15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3437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564904"/>
            <a:ext cx="78488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645024"/>
            <a:ext cx="78488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50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95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725144"/>
            <a:ext cx="216024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37566" y="4725144"/>
            <a:ext cx="216024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6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537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72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09112" cy="553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49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4202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852936"/>
            <a:ext cx="633670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501008"/>
            <a:ext cx="633670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581128"/>
            <a:ext cx="633670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0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5929883" cy="5015805"/>
            <a:chOff x="191344" y="1268760"/>
            <a:chExt cx="5929883" cy="50158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5857875" cy="442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5589240"/>
              <a:ext cx="3943350" cy="695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7368" y="1844824"/>
            <a:ext cx="590465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2495273"/>
            <a:ext cx="590465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079734"/>
            <a:ext cx="590465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3664195"/>
            <a:ext cx="5904656" cy="9169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4653136"/>
            <a:ext cx="576064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336" y="5733256"/>
            <a:ext cx="576064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57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823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62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250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13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7442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789040"/>
            <a:ext cx="741682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562038"/>
            <a:ext cx="741682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335036"/>
            <a:ext cx="741682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2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20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4105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8064896" cy="3528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06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91900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780928"/>
            <a:ext cx="3038475" cy="2647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5373216"/>
            <a:ext cx="9353550" cy="60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09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477625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356992"/>
            <a:ext cx="2667000" cy="260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501008"/>
            <a:ext cx="7829550" cy="1343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69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1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126"/>
            <a:ext cx="11151938" cy="55898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53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</Words>
  <Application>Microsoft Office PowerPoint</Application>
  <PresentationFormat>宽屏</PresentationFormat>
  <Paragraphs>1</Paragraphs>
  <Slides>50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2025-10-26T06:53:53Z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