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8" r:id="rId46"/>
    <p:sldId id="369" r:id="rId47"/>
    <p:sldId id="370" r:id="rId48"/>
    <p:sldId id="371" r:id="rId49"/>
    <p:sldId id="372" r:id="rId50"/>
    <p:sldId id="373" r:id="rId51"/>
    <p:sldId id="367" r:id="rId52"/>
    <p:sldId id="374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928937"/>
            <a:ext cx="69818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6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47570" cy="5479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9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8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829925" cy="5574754"/>
            <a:chOff x="407368" y="1340768"/>
            <a:chExt cx="10829925" cy="5574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2992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077072"/>
              <a:ext cx="10753725" cy="2838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9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509120"/>
            <a:ext cx="2520280" cy="22589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924944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387708" cy="4969743"/>
            <a:chOff x="191344" y="1412776"/>
            <a:chExt cx="11387708" cy="4969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31570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924944"/>
              <a:ext cx="11372850" cy="3457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256240" y="2163280"/>
            <a:ext cx="12241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301208"/>
            <a:ext cx="26642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20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52662"/>
            <a:ext cx="82200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7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717032"/>
            <a:ext cx="296227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3127" y="2931407"/>
            <a:ext cx="19010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2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490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60674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2852936"/>
            <a:ext cx="291465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2038118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0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365104"/>
            <a:ext cx="328612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902214"/>
            <a:ext cx="1872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2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0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7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39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30151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65441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21088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852683"/>
            <a:ext cx="7272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569120"/>
            <a:ext cx="7272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9407"/>
            <a:ext cx="47525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852936"/>
            <a:ext cx="2486025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524697"/>
            <a:ext cx="47525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93096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293096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13176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5013176"/>
            <a:ext cx="25922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661248"/>
            <a:ext cx="39604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9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6010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88840"/>
            <a:ext cx="849694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80928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9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645024"/>
            <a:ext cx="2543175" cy="240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261173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96464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733256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8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8682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92896"/>
            <a:ext cx="39604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99907"/>
            <a:ext cx="39604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897490"/>
            <a:ext cx="489654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585646"/>
            <a:ext cx="489654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92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67627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52565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615478"/>
            <a:ext cx="52565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6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8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632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1158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852936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501008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9309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4169" y="429309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2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125"/>
            <a:ext cx="7077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84784"/>
            <a:ext cx="331236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132856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887000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509169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301020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979750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667906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6393770"/>
            <a:ext cx="71287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4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583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988840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636912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429000"/>
            <a:ext cx="55446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249132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5301208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9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24479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20882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45024"/>
            <a:ext cx="28803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2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3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35632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80928"/>
            <a:ext cx="63367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89039"/>
            <a:ext cx="6264696" cy="403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20635"/>
            <a:ext cx="6264696" cy="403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71085"/>
            <a:ext cx="9001000" cy="403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96949"/>
            <a:ext cx="9001000" cy="403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456826"/>
            <a:ext cx="9001000" cy="403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6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9627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64087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80928"/>
            <a:ext cx="64087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68407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9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90174" cy="548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56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188"/>
            <a:ext cx="107727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8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410"/>
            <a:ext cx="9937104" cy="552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9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124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43561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707133"/>
            <a:ext cx="81369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65104"/>
            <a:ext cx="97930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90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80928"/>
            <a:ext cx="23431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517232"/>
            <a:ext cx="96202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0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8905875" cy="4211141"/>
            <a:chOff x="335360" y="1412776"/>
            <a:chExt cx="8905875" cy="42111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890587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157192"/>
              <a:ext cx="3781425" cy="466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72064" y="1484784"/>
            <a:ext cx="27363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276872"/>
            <a:ext cx="70567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429000"/>
            <a:ext cx="29523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3429000"/>
            <a:ext cx="51845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581128"/>
            <a:ext cx="273630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184444"/>
            <a:ext cx="432048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2484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132856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150951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933056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085184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6165304"/>
            <a:ext cx="6624736" cy="388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3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4674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132856"/>
            <a:ext cx="33843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2976"/>
            <a:ext cx="72008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00754"/>
            <a:ext cx="72008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17232"/>
            <a:ext cx="7200800" cy="731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97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504"/>
            <a:ext cx="113538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7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1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149080"/>
            <a:ext cx="16561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73216"/>
            <a:ext cx="16561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82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2583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9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965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204864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8498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284984"/>
            <a:ext cx="21602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293096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436510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4437112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508518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7608" y="5085184"/>
            <a:ext cx="59766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580526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95600" y="5805264"/>
            <a:ext cx="532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3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396"/>
            <a:ext cx="6281074" cy="5583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12776"/>
            <a:ext cx="48965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276872"/>
            <a:ext cx="48965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12162"/>
            <a:ext cx="4968552" cy="776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005064"/>
            <a:ext cx="4896544" cy="46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655513"/>
            <a:ext cx="6696744" cy="46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5301208"/>
            <a:ext cx="6696744" cy="46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4" y="6140193"/>
            <a:ext cx="6624736" cy="717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0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03312"/>
            <a:ext cx="5544616" cy="729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21088"/>
            <a:ext cx="1123324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75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353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345638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767859"/>
            <a:ext cx="18722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2780928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501008"/>
            <a:ext cx="18722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3501008"/>
            <a:ext cx="338437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221088"/>
            <a:ext cx="36724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6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780928"/>
            <a:ext cx="2524125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085184"/>
            <a:ext cx="9401175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77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953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88840"/>
            <a:ext cx="338437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060848"/>
            <a:ext cx="338437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80928"/>
            <a:ext cx="55446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33056"/>
            <a:ext cx="55446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4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9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14450"/>
            <a:ext cx="10058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6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87725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867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844824"/>
            <a:ext cx="928903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94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126"/>
            <a:ext cx="10598744" cy="5567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56992"/>
            <a:ext cx="518457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05064"/>
            <a:ext cx="10513168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6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2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9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347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780928"/>
            <a:ext cx="2657475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941168"/>
            <a:ext cx="7896225" cy="148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538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48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