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01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3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952750"/>
            <a:ext cx="70485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490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6482" y="3789040"/>
            <a:ext cx="2640286" cy="24985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789040"/>
            <a:ext cx="9039225" cy="1476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3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14950"/>
            <a:ext cx="6743700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564904"/>
            <a:ext cx="2952750" cy="2790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6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430000" cy="3910930"/>
            <a:chOff x="191344" y="1268760"/>
            <a:chExt cx="11430000" cy="39109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430000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789040"/>
              <a:ext cx="10934700" cy="1390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5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1340768"/>
            <a:ext cx="25146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789040"/>
            <a:ext cx="104679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7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0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0706100" cy="2565118"/>
            <a:chOff x="191344" y="1268760"/>
            <a:chExt cx="10706100" cy="25651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0706100" cy="1990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625" y="3119503"/>
              <a:ext cx="10039350" cy="7143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781425"/>
            <a:ext cx="10820400" cy="3076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4432" y="1340768"/>
            <a:ext cx="2088232" cy="23183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28448" y="55172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0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76750"/>
            <a:ext cx="35433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6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01008"/>
            <a:ext cx="30194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0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821640"/>
            <a:ext cx="2271910" cy="2036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0296" y="4077072"/>
            <a:ext cx="7200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2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0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40050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0050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84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09061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84784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40968"/>
            <a:ext cx="77768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5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4681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1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871692" cy="54708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36912"/>
            <a:ext cx="5256584" cy="801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47958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17262"/>
            <a:ext cx="6912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85184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6093296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5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869160"/>
            <a:ext cx="56886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140968"/>
            <a:ext cx="3067050" cy="2562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5733256"/>
            <a:ext cx="56886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2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676775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06084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92811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76710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615512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463924"/>
            <a:ext cx="5400600" cy="773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21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252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869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18687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42513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06085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54497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6237312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6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81248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56394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61048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605765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435323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359150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89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416824" cy="5552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429000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11425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869160"/>
            <a:ext cx="72008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661248"/>
            <a:ext cx="72008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448985"/>
            <a:ext cx="720080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7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9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1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17032"/>
            <a:ext cx="1063942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789040"/>
            <a:ext cx="91450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90318"/>
            <a:ext cx="91450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438730"/>
            <a:ext cx="10657184" cy="1230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1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251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1080120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1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4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412776"/>
            <a:ext cx="78200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8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008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67859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852936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7301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64502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365104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5157192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6043312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2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2867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12776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32856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0968"/>
            <a:ext cx="259228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2996952"/>
            <a:ext cx="6192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221088"/>
            <a:ext cx="30963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373217"/>
            <a:ext cx="3744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6093296"/>
            <a:ext cx="3744416" cy="431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03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3815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92896"/>
            <a:ext cx="165618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9603" y="2492896"/>
            <a:ext cx="165618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84984"/>
            <a:ext cx="41044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49080"/>
            <a:ext cx="41044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7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14490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7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68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3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2068" cy="551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0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394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6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107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60848"/>
            <a:ext cx="94330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84984"/>
            <a:ext cx="74888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509120"/>
            <a:ext cx="74888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2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3818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92896"/>
            <a:ext cx="691276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18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442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2976"/>
            <a:ext cx="496855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33056"/>
            <a:ext cx="78488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67967"/>
            <a:ext cx="78488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863608" cy="5523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276872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24944"/>
            <a:ext cx="640871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73016"/>
            <a:ext cx="90010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09120"/>
            <a:ext cx="9001000" cy="447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229200"/>
            <a:ext cx="90010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6209928"/>
            <a:ext cx="90010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36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340768"/>
            <a:ext cx="26289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0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4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39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92896"/>
            <a:ext cx="9793088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6093296"/>
            <a:ext cx="676875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1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965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92890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509120"/>
            <a:ext cx="59046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291544"/>
            <a:ext cx="10009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6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66109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61048"/>
            <a:ext cx="1058517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6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717032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933089"/>
            <a:ext cx="10081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9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01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789040"/>
            <a:ext cx="8928992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3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251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1130525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645024"/>
            <a:ext cx="11233248" cy="868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653136"/>
            <a:ext cx="112332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733256"/>
            <a:ext cx="112332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28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842962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4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0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18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996952"/>
            <a:ext cx="2248594" cy="23699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493485"/>
            <a:ext cx="6905625" cy="1362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2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852936"/>
            <a:ext cx="2287836" cy="25332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924944"/>
            <a:ext cx="7067550" cy="2162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55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2025-10-26T05:49:33Z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