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76" r:id="rId45"/>
    <p:sldId id="377" r:id="rId46"/>
    <p:sldId id="378" r:id="rId47"/>
    <p:sldId id="379" r:id="rId48"/>
    <p:sldId id="366" r:id="rId49"/>
    <p:sldId id="367" r:id="rId50"/>
    <p:sldId id="368" r:id="rId51"/>
    <p:sldId id="369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2971800"/>
            <a:ext cx="71723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2028809" cy="4956398"/>
            <a:chOff x="263352" y="1340768"/>
            <a:chExt cx="12028809" cy="49563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0142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20336" y="3573016"/>
              <a:ext cx="3171825" cy="2724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3645024"/>
              <a:ext cx="6629400" cy="2333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93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28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1268760"/>
            <a:ext cx="10802490" cy="5500094"/>
            <a:chOff x="263352" y="1268760"/>
            <a:chExt cx="10802490" cy="5500094"/>
          </a:xfrm>
        </p:grpSpPr>
        <p:grpSp>
          <p:nvGrpSpPr>
            <p:cNvPr id="5" name="组合 4"/>
            <p:cNvGrpSpPr/>
            <p:nvPr/>
          </p:nvGrpSpPr>
          <p:grpSpPr>
            <a:xfrm>
              <a:off x="263352" y="1268760"/>
              <a:ext cx="10802490" cy="4706838"/>
              <a:chOff x="335360" y="1340768"/>
              <a:chExt cx="11378555" cy="542691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11363325" cy="3295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4653136"/>
                <a:ext cx="10658475" cy="21145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-1" r="139" b="11667"/>
            <a:stretch/>
          </p:blipFill>
          <p:spPr>
            <a:xfrm>
              <a:off x="1055440" y="5805264"/>
              <a:ext cx="9361179" cy="96359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272464" y="52292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54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450191" cy="5451673"/>
            <a:chOff x="191344" y="1268760"/>
            <a:chExt cx="11450191" cy="5451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391900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01208"/>
              <a:ext cx="11306175" cy="1419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95191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62373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4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2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967" b="4231"/>
          <a:stretch/>
        </p:blipFill>
        <p:spPr>
          <a:xfrm>
            <a:off x="3359696" y="1484784"/>
            <a:ext cx="4981677" cy="352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573016"/>
            <a:ext cx="1828800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06896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4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93305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3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268760"/>
            <a:ext cx="44958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4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10791825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71703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16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03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102"/>
            <a:ext cx="11209086" cy="5553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55172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1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42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7687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23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25144"/>
            <a:ext cx="86409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6021288"/>
            <a:ext cx="7632848" cy="83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08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69127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80296"/>
            <a:ext cx="10585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93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34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847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00506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299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988840"/>
            <a:ext cx="57054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2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10801200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34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852936"/>
            <a:ext cx="23622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7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1154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47690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96102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350247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1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823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6099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18687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19966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5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8680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812482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581128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97565"/>
            <a:ext cx="84249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309319"/>
            <a:ext cx="8352928" cy="456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3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76287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0968"/>
            <a:ext cx="35283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53330"/>
            <a:ext cx="8280920" cy="1047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5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77772" cy="5401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63367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77916"/>
            <a:ext cx="9577064" cy="1699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309320"/>
            <a:ext cx="72008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94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2047"/>
            <a:ext cx="11074596" cy="54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159724" cy="533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6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4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823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573016"/>
            <a:ext cx="698477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29199"/>
            <a:ext cx="7056784" cy="117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68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34522"/>
            <a:ext cx="10801350" cy="5623478"/>
            <a:chOff x="191344" y="1268760"/>
            <a:chExt cx="10801350" cy="56234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063942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082363"/>
              <a:ext cx="10801350" cy="2809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2060848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833846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573016"/>
            <a:ext cx="11161240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6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04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629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77072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63191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64469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54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060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9433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24944"/>
            <a:ext cx="10081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54503"/>
            <a:ext cx="10081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37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022"/>
            <a:ext cx="113061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6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239"/>
            <a:ext cx="9351366" cy="55861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6612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63813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9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9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775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12776"/>
            <a:ext cx="27717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4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90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74888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52936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924944"/>
            <a:ext cx="4608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645024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371703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43711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7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3823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4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7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584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708920"/>
            <a:ext cx="9505056" cy="38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6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340768"/>
            <a:ext cx="331236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204864"/>
            <a:ext cx="10945216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733256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8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726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29000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21088"/>
            <a:ext cx="9001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86317"/>
            <a:ext cx="9001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54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5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57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852936"/>
            <a:ext cx="6838950" cy="2295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2780928"/>
            <a:ext cx="3562350" cy="2438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1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3025"/>
            <a:ext cx="114395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5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2025-10-26T06:29:29Z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