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33700"/>
            <a:ext cx="66770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5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55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442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1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649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450912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28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16832"/>
            <a:ext cx="1077277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3429000"/>
            <a:ext cx="2314575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263691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1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3538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949866"/>
            <a:ext cx="7496720" cy="2908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01008"/>
            <a:ext cx="6772076" cy="32719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263691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21297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42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805264"/>
            <a:ext cx="10513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2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723"/>
            <a:ext cx="1137285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733256"/>
            <a:ext cx="8136904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0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109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2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19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69588" cy="4936182"/>
            <a:chOff x="335360" y="1268760"/>
            <a:chExt cx="11269588" cy="4936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75372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57192"/>
              <a:ext cx="10477500" cy="1047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5085184"/>
            <a:ext cx="105851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87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107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16832"/>
            <a:ext cx="8496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14414"/>
            <a:ext cx="9433048" cy="1318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13275"/>
            <a:ext cx="9433048" cy="1318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4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21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61048"/>
            <a:ext cx="1072515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861048"/>
            <a:ext cx="1130525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2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04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412776"/>
            <a:ext cx="4752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0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918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00650"/>
            <a:ext cx="9963150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19168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19168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5649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157192"/>
            <a:ext cx="1036915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2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014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6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679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8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346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6299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0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16832"/>
            <a:ext cx="10945216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445224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6114527"/>
            <a:ext cx="921702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6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585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1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784976" cy="546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412776"/>
            <a:ext cx="7920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5984" y="1412776"/>
            <a:ext cx="1121943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1988840"/>
            <a:ext cx="7920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8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774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11664"/>
            <a:ext cx="107537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068960"/>
            <a:ext cx="10873208" cy="378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5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51522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8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36912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4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363325" cy="4215333"/>
            <a:chOff x="407368" y="1412776"/>
            <a:chExt cx="11363325" cy="4215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1363325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085184"/>
              <a:ext cx="9582150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2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6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