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1"/>
  </p:notesMasterIdLst>
  <p:handoutMasterIdLst>
    <p:handoutMasterId r:id="rId62"/>
  </p:handoutMasterIdLst>
  <p:sldIdLst>
    <p:sldId id="302" r:id="rId2"/>
    <p:sldId id="325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80" r:id="rId44"/>
    <p:sldId id="381" r:id="rId45"/>
    <p:sldId id="382" r:id="rId46"/>
    <p:sldId id="383" r:id="rId47"/>
    <p:sldId id="384" r:id="rId48"/>
    <p:sldId id="385" r:id="rId49"/>
    <p:sldId id="386" r:id="rId50"/>
    <p:sldId id="387" r:id="rId51"/>
    <p:sldId id="388" r:id="rId52"/>
    <p:sldId id="389" r:id="rId53"/>
    <p:sldId id="365" r:id="rId54"/>
    <p:sldId id="366" r:id="rId55"/>
    <p:sldId id="367" r:id="rId56"/>
    <p:sldId id="368" r:id="rId57"/>
    <p:sldId id="369" r:id="rId58"/>
    <p:sldId id="370" r:id="rId59"/>
    <p:sldId id="371" r:id="rId60"/>
  </p:sldIdLst>
  <p:sldSz cx="12192000" cy="6858000"/>
  <p:notesSz cx="6858000" cy="9144000"/>
  <p:custDataLst>
    <p:tags r:id="rId6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962275"/>
            <a:ext cx="914400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15700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780928"/>
            <a:ext cx="2600325" cy="2419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5301208"/>
            <a:ext cx="9620250" cy="581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755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72850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848350"/>
            <a:ext cx="9058275" cy="100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53732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77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157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99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34750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645024"/>
            <a:ext cx="11353800" cy="1952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314096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494116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126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966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5229200"/>
            <a:ext cx="43204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924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25225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780928"/>
            <a:ext cx="3314700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213285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754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157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717032"/>
            <a:ext cx="144016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653136"/>
            <a:ext cx="144016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48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340768"/>
            <a:ext cx="68580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61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966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12976"/>
            <a:ext cx="5976664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322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619875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04864"/>
            <a:ext cx="468052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909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50620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55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919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53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102965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47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04796" cy="5416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51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585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708920"/>
            <a:ext cx="475252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149080"/>
            <a:ext cx="38884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837236"/>
            <a:ext cx="55446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3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4008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348880"/>
            <a:ext cx="53285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084171"/>
            <a:ext cx="53285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744047"/>
            <a:ext cx="53285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75642"/>
            <a:ext cx="53285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54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394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708920"/>
            <a:ext cx="10441160" cy="32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9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633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57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340768"/>
            <a:ext cx="10801350" cy="5317554"/>
            <a:chOff x="263352" y="1340768"/>
            <a:chExt cx="10801350" cy="531755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0801350" cy="4391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877272"/>
              <a:ext cx="1609725" cy="781050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84" y="1340768"/>
            <a:ext cx="3314700" cy="304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5360" y="2132856"/>
            <a:ext cx="44644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2996952"/>
            <a:ext cx="7488832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4509120"/>
            <a:ext cx="38164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360" y="5225557"/>
            <a:ext cx="38164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5360" y="5970275"/>
            <a:ext cx="38164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695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2009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988840"/>
            <a:ext cx="51845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705277"/>
            <a:ext cx="51845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506555"/>
            <a:ext cx="51845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37112"/>
            <a:ext cx="75608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373216"/>
            <a:ext cx="7560840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538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061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725144"/>
            <a:ext cx="117684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5526422"/>
            <a:ext cx="93610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11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490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473101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013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132856"/>
            <a:ext cx="51125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952988"/>
            <a:ext cx="51125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678852"/>
            <a:ext cx="51125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228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0142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61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251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77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0106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132856"/>
            <a:ext cx="799288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717032"/>
            <a:ext cx="43204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442896"/>
            <a:ext cx="79928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281881"/>
            <a:ext cx="9649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52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870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60848"/>
            <a:ext cx="10729192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717032"/>
            <a:ext cx="66967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461749"/>
            <a:ext cx="66967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229200"/>
            <a:ext cx="1065718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550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538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81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918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34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505950" cy="184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068960"/>
            <a:ext cx="9182100" cy="3695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3068960"/>
            <a:ext cx="43053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51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44125" cy="548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1988840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2827826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3723373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7368" y="4609493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7368" y="5316503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7368" y="6212050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91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134600" cy="5517232"/>
            <a:chOff x="335360" y="1340768"/>
            <a:chExt cx="10134600" cy="55172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134600" cy="3743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057775"/>
              <a:ext cx="9182100" cy="1800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07368" y="2060848"/>
            <a:ext cx="43924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2824419"/>
            <a:ext cx="83529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3833087"/>
            <a:ext cx="83529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4509120"/>
            <a:ext cx="10009112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0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315700" cy="3561928"/>
            <a:chOff x="335360" y="1340768"/>
            <a:chExt cx="11315700" cy="35619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315700" cy="2914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293096"/>
              <a:ext cx="6705600" cy="609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76520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00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37052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76872"/>
            <a:ext cx="367240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483502"/>
            <a:ext cx="3672408" cy="23217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5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5850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132856"/>
            <a:ext cx="51845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140968"/>
            <a:ext cx="10873208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56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5380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8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976766" cy="543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58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346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4509120"/>
            <a:ext cx="396044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93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346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12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7752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0668000" cy="4478263"/>
            <a:chOff x="263352" y="1340768"/>
            <a:chExt cx="10668000" cy="44782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4819650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132856"/>
              <a:ext cx="10668000" cy="3686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647728" y="1340768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2132856"/>
            <a:ext cx="67687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3212976"/>
            <a:ext cx="10801200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081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489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988840"/>
            <a:ext cx="828092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284984"/>
            <a:ext cx="61206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3284984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21088"/>
            <a:ext cx="784887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628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0107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484784"/>
            <a:ext cx="568863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48880"/>
            <a:ext cx="41044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97292"/>
            <a:ext cx="60486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077072"/>
            <a:ext cx="1022513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97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343900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1124744"/>
            <a:ext cx="3152775" cy="2714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3933056"/>
            <a:ext cx="9544050" cy="733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08168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197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50582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132856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924944"/>
            <a:ext cx="8496944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120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72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108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86104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701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1087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19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0297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7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010525" cy="516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132856"/>
            <a:ext cx="475252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924944"/>
            <a:ext cx="799288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645024"/>
            <a:ext cx="79928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4408595"/>
            <a:ext cx="7992888" cy="5325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5301208"/>
            <a:ext cx="799288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2" y="6027072"/>
            <a:ext cx="799288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794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6297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132856"/>
            <a:ext cx="223224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924707"/>
            <a:ext cx="360040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716559"/>
            <a:ext cx="360040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395289"/>
            <a:ext cx="856895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234275"/>
            <a:ext cx="856895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58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0885151" cy="5410395"/>
            <a:chOff x="191344" y="1340768"/>
            <a:chExt cx="10885151" cy="54103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4619625" cy="2076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1" r="-553" b="7239"/>
            <a:stretch/>
          </p:blipFill>
          <p:spPr>
            <a:xfrm>
              <a:off x="263352" y="3429000"/>
              <a:ext cx="10813143" cy="3322163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63352" y="2132856"/>
            <a:ext cx="223224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2905854"/>
            <a:ext cx="604867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3501008"/>
            <a:ext cx="10873208" cy="316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20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268760"/>
            <a:ext cx="9467850" cy="5589240"/>
            <a:chOff x="479376" y="1268760"/>
            <a:chExt cx="9467850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268760"/>
              <a:ext cx="9467850" cy="3124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4391025"/>
              <a:ext cx="6172200" cy="2466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51384" y="2492896"/>
            <a:ext cx="374441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861048"/>
            <a:ext cx="928903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479376" y="4511497"/>
            <a:ext cx="928903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479376" y="5161947"/>
            <a:ext cx="928903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9" name="矩形 8"/>
          <p:cNvSpPr/>
          <p:nvPr/>
        </p:nvSpPr>
        <p:spPr>
          <a:xfrm>
            <a:off x="479376" y="6000932"/>
            <a:ext cx="9289032" cy="857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3873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65913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708920"/>
            <a:ext cx="244827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000392"/>
            <a:ext cx="9001000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851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109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05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491714" cy="3641948"/>
            <a:chOff x="263352" y="1340768"/>
            <a:chExt cx="11491714" cy="36419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420475" cy="2190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573016"/>
              <a:ext cx="10915650" cy="14097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920536" y="45091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5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1340768"/>
            <a:ext cx="3629025" cy="2609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005064"/>
            <a:ext cx="10620375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89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25225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636912"/>
            <a:ext cx="4010025" cy="2105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941168"/>
            <a:ext cx="9686925" cy="695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8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42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59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2025-10-26T06:42:16Z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