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02" r:id="rId34"/>
    <p:sldId id="303" r:id="rId35"/>
    <p:sldId id="304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2" y="2924175"/>
            <a:ext cx="547687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1285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016" y="2731120"/>
            <a:ext cx="6677025" cy="25812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760296" y="2634184"/>
            <a:ext cx="2618806" cy="4107184"/>
            <a:chOff x="8013699" y="2609751"/>
            <a:chExt cx="2618806" cy="41071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/>
            <a:srcRect l="854" r="52702" b="2357"/>
            <a:stretch/>
          </p:blipFill>
          <p:spPr>
            <a:xfrm>
              <a:off x="8013699" y="2609751"/>
              <a:ext cx="2474789" cy="197137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l="51351" t="1346"/>
            <a:stretch/>
          </p:blipFill>
          <p:spPr>
            <a:xfrm>
              <a:off x="8040216" y="4725144"/>
              <a:ext cx="2592289" cy="1991791"/>
            </a:xfrm>
            <a:prstGeom prst="rect">
              <a:avLst/>
            </a:prstGeom>
          </p:spPr>
        </p:pic>
      </p:grp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06471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3387" y="1268760"/>
            <a:ext cx="11325225" cy="5344219"/>
            <a:chOff x="433387" y="1268760"/>
            <a:chExt cx="11325225" cy="53442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68760"/>
              <a:ext cx="11325225" cy="2533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05325" y="3717032"/>
              <a:ext cx="3181350" cy="2419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6165304"/>
              <a:ext cx="9334500" cy="447675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28498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100" y="4293096"/>
            <a:ext cx="2971800" cy="2057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16080" y="2803239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56816" y="3488816"/>
            <a:ext cx="17677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47800"/>
            <a:ext cx="113919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507" y="4869160"/>
            <a:ext cx="5600675" cy="16773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31704" y="2120664"/>
            <a:ext cx="12241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4032" y="3516781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95072" y="4223917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12776"/>
            <a:ext cx="11325225" cy="2724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3501008"/>
            <a:ext cx="9361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39040" y="3501008"/>
            <a:ext cx="14492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84784"/>
            <a:ext cx="11363325" cy="2647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99856" y="354863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2012" y="4136926"/>
            <a:ext cx="2847975" cy="2324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2799235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65256" y="2799235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1272" y="3518563"/>
            <a:ext cx="9265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262" y="4017293"/>
            <a:ext cx="3419475" cy="25241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05512" y="3453384"/>
            <a:ext cx="81054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85887"/>
            <a:ext cx="113538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412776"/>
            <a:ext cx="1068705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339652"/>
            <a:ext cx="63531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90662"/>
            <a:ext cx="11353800" cy="3876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2048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268760"/>
            <a:ext cx="1129665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722" y="3356992"/>
            <a:ext cx="6990556" cy="332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81125"/>
            <a:ext cx="10829925" cy="4095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31104" y="4962544"/>
            <a:ext cx="35652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1584" y="208523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1252537"/>
            <a:ext cx="57816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2581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104112" y="2780928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867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6" y="1460400"/>
            <a:ext cx="9076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58000" y="2179728"/>
            <a:ext cx="8055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4305288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24016" y="5731752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4784"/>
            <a:ext cx="10820400" cy="4152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56088" y="149544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18744" y="2214776"/>
            <a:ext cx="10454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625240" y="3641240"/>
            <a:ext cx="20153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34680" y="4348376"/>
            <a:ext cx="67775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951984" y="508518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340768"/>
            <a:ext cx="10753725" cy="46863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384" y="3467894"/>
            <a:ext cx="6408712" cy="2559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963150" cy="3829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7368" y="3111276"/>
            <a:ext cx="10089192" cy="2130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972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78092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62977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839450" cy="4143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1424" y="2852936"/>
            <a:ext cx="7848872" cy="302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412776"/>
            <a:ext cx="1073467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101631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5918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3276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85293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4914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06084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1412776"/>
            <a:ext cx="11372850" cy="4589859"/>
            <a:chOff x="409575" y="1412776"/>
            <a:chExt cx="11372850" cy="45898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9575" y="1412776"/>
              <a:ext cx="11372850" cy="3324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869160"/>
              <a:ext cx="10906125" cy="11334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8588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629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48478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2628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78092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35360"/>
            <a:ext cx="11382375" cy="5334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8092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2025-10-26T06:04:41Z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