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50" r:id="rId22"/>
    <p:sldId id="338" r:id="rId23"/>
    <p:sldId id="339" r:id="rId24"/>
    <p:sldId id="340" r:id="rId25"/>
    <p:sldId id="341" r:id="rId26"/>
    <p:sldId id="342" r:id="rId27"/>
    <p:sldId id="343" r:id="rId28"/>
    <p:sldId id="344" r:id="rId29"/>
    <p:sldId id="345" r:id="rId30"/>
    <p:sldId id="346" r:id="rId31"/>
    <p:sldId id="347" r:id="rId32"/>
    <p:sldId id="348" r:id="rId33"/>
    <p:sldId id="349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41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971800"/>
            <a:ext cx="823912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340768"/>
            <a:ext cx="11315700" cy="3219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413618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908720"/>
            <a:ext cx="7172325" cy="3590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4725144"/>
            <a:ext cx="1041082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8275"/>
            <a:ext cx="11430000" cy="39814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355664" y="4136888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562160" y="4856216"/>
            <a:ext cx="6697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26765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1" y="2805312"/>
            <a:ext cx="10779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2215" y="3524640"/>
            <a:ext cx="107791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407" y="3536832"/>
            <a:ext cx="93610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40768"/>
            <a:ext cx="11344275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4077072"/>
            <a:ext cx="2933700" cy="2581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5960" y="2780928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39608" y="3501008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268760"/>
            <a:ext cx="112871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924" y="4069110"/>
            <a:ext cx="5196150" cy="27530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734814" y="3453384"/>
            <a:ext cx="5760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84431" y="3453384"/>
            <a:ext cx="5760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7" y="4149080"/>
            <a:ext cx="2905125" cy="253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16280" y="125660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88504" y="3487742"/>
            <a:ext cx="14352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7" y="4149080"/>
            <a:ext cx="3133725" cy="2219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71464" y="3445211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660584" y="3457403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4337" y="1412776"/>
            <a:ext cx="11363325" cy="5124450"/>
            <a:chOff x="414337" y="1412776"/>
            <a:chExt cx="11363325" cy="512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12776"/>
              <a:ext cx="11363325" cy="2019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4257" y="3432076"/>
              <a:ext cx="9020175" cy="31051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9632" y="208408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80672" y="2803416"/>
            <a:ext cx="18836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784032" y="3413016"/>
            <a:ext cx="10878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287" y="3284984"/>
            <a:ext cx="98774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916832"/>
            <a:ext cx="89154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484784"/>
            <a:ext cx="10048875" cy="120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387" y="2780928"/>
            <a:ext cx="5229225" cy="34956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59496" y="2237662"/>
            <a:ext cx="35283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2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84784"/>
            <a:ext cx="10744200" cy="4562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375920" y="1437160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010608" y="210961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53776" y="4157872"/>
            <a:ext cx="7898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634448" y="5511184"/>
            <a:ext cx="10051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57450"/>
            <a:ext cx="107632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" y="1485900"/>
            <a:ext cx="10810875" cy="3886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536160" y="2120664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10277475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900280" y="2625502"/>
            <a:ext cx="2376264" cy="89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68760"/>
            <a:ext cx="113347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62308"/>
            <a:ext cx="8561586" cy="349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412776"/>
            <a:ext cx="10801350" cy="44100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688288" y="1365152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93344" y="2023520"/>
            <a:ext cx="1631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59616" y="2694080"/>
            <a:ext cx="49209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28224" y="4665328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939744" y="5323696"/>
            <a:ext cx="1572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2576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480376" y="3800088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40768"/>
            <a:ext cx="1082040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550" y="1135980"/>
            <a:ext cx="4057650" cy="289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1916832"/>
            <a:ext cx="5328592" cy="417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6064736"/>
            <a:ext cx="107387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39147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416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848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7059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12776"/>
            <a:ext cx="106965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25527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32004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9695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524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0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8625" y="1412776"/>
            <a:ext cx="11334750" cy="4953390"/>
            <a:chOff x="428625" y="1412776"/>
            <a:chExt cx="11334750" cy="49533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b="34430"/>
            <a:stretch/>
          </p:blipFill>
          <p:spPr>
            <a:xfrm>
              <a:off x="428625" y="1412776"/>
              <a:ext cx="11334750" cy="1224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0050" y="2492896"/>
              <a:ext cx="3771900" cy="3219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65570"/>
            <a:stretch/>
          </p:blipFill>
          <p:spPr>
            <a:xfrm>
              <a:off x="428625" y="5723402"/>
              <a:ext cx="11334750" cy="642764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1475" y="1412776"/>
            <a:ext cx="11449050" cy="4483571"/>
            <a:chOff x="371475" y="1412776"/>
            <a:chExt cx="11449050" cy="44835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2514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53500" y="4077072"/>
              <a:ext cx="2867025" cy="1819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4221088"/>
              <a:ext cx="4305300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1424" y="4981525"/>
              <a:ext cx="4524375" cy="4572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42900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38150" y="1412776"/>
            <a:ext cx="11418491" cy="4549502"/>
            <a:chOff x="438150" y="1412776"/>
            <a:chExt cx="11418491" cy="45495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412776"/>
              <a:ext cx="11315700" cy="1219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0550" y="2780928"/>
              <a:ext cx="11010900" cy="3181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64353" y="2616922"/>
              <a:ext cx="2592288" cy="1532158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