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2914650"/>
            <a:ext cx="70866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4812" y="1412776"/>
            <a:ext cx="11438868" cy="5184576"/>
            <a:chOff x="404812" y="1412776"/>
            <a:chExt cx="11438868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412776"/>
              <a:ext cx="11382375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04312" y="3801368"/>
              <a:ext cx="2939368" cy="279598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4074616"/>
              <a:ext cx="7258050" cy="24384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35699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3563238"/>
            <a:ext cx="3043361" cy="2962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2849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3" y="1333500"/>
            <a:ext cx="11053688" cy="54011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478496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58808" y="617484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50" y="1196752"/>
            <a:ext cx="11391900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3513" y="3983670"/>
            <a:ext cx="8124973" cy="28297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2024" y="1268760"/>
            <a:ext cx="12961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439816" y="19888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93128" y="2695976"/>
            <a:ext cx="13109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738" y="3212976"/>
            <a:ext cx="4054540" cy="3567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48128" y="2048656"/>
            <a:ext cx="16561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733304"/>
            <a:ext cx="10058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37" y="2569840"/>
            <a:ext cx="10858500" cy="121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4837" y="3844230"/>
            <a:ext cx="3362325" cy="28098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063552" y="1941216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231904" y="194121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718816" y="259958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2776"/>
            <a:ext cx="11258550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60096" y="2822288"/>
            <a:ext cx="18002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15480" y="3548632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040216" y="3548632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784" y="4715165"/>
            <a:ext cx="5152429" cy="1992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31752" y="3440048"/>
            <a:ext cx="79768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51760" y="4173464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4725144"/>
            <a:ext cx="3419688" cy="206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9143"/>
          <a:stretch/>
        </p:blipFill>
        <p:spPr>
          <a:xfrm>
            <a:off x="911425" y="1484784"/>
            <a:ext cx="2448272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5687" y="2276872"/>
            <a:ext cx="50006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9100" y="1412776"/>
            <a:ext cx="11353800" cy="5132387"/>
            <a:chOff x="419100" y="1412776"/>
            <a:chExt cx="11353800" cy="51323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412776"/>
              <a:ext cx="113538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91062" y="3573016"/>
              <a:ext cx="2809875" cy="2314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1025" y="6021288"/>
              <a:ext cx="11029950" cy="5238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5730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40768"/>
            <a:ext cx="1007745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437112"/>
            <a:ext cx="10820400" cy="19240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72463" y="5158729"/>
            <a:ext cx="86226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12776"/>
            <a:ext cx="10772775" cy="4133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34827" y="146040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43472" y="218048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91544" y="2889512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123320" y="3621784"/>
            <a:ext cx="4213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45416" y="431748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10632" y="503756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68760"/>
            <a:ext cx="11258550" cy="5257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49584" y="5277968"/>
            <a:ext cx="39307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4762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487488" y="2143904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3390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95600" y="2192672"/>
            <a:ext cx="63367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79776" y="2900560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96000" y="2900560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240016" y="3621784"/>
            <a:ext cx="20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84784"/>
            <a:ext cx="107346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" y="1124744"/>
            <a:ext cx="10858500" cy="53816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4941167"/>
            <a:ext cx="9793088" cy="1565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85800" y="1493540"/>
            <a:ext cx="10820400" cy="4599756"/>
            <a:chOff x="685800" y="1340768"/>
            <a:chExt cx="10820400" cy="45997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1340768"/>
              <a:ext cx="10820400" cy="381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445224"/>
              <a:ext cx="761047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000" y="1484784"/>
            <a:ext cx="11430000" cy="4624942"/>
            <a:chOff x="381000" y="1484784"/>
            <a:chExt cx="11430000" cy="46249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484784"/>
              <a:ext cx="1143000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48137" y="2996952"/>
              <a:ext cx="3895725" cy="1885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" y="4890526"/>
              <a:ext cx="10972800" cy="12192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58957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467975" cy="4514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5400" y="2708920"/>
            <a:ext cx="10729192" cy="3456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3242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46577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8150" y="1421904"/>
            <a:ext cx="11315700" cy="5247456"/>
            <a:chOff x="438150" y="1268760"/>
            <a:chExt cx="11315700" cy="5247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15700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5" y="3140968"/>
              <a:ext cx="3714750" cy="22383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95325" y="5373216"/>
              <a:ext cx="10801350" cy="11430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8567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109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373264"/>
            <a:ext cx="5651193" cy="18478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" y="4341068"/>
            <a:ext cx="10906125" cy="24003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9168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1986985"/>
            <a:ext cx="3736255" cy="22081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195136"/>
            <a:ext cx="10106025" cy="24003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5697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384151"/>
            <a:ext cx="11325225" cy="4925169"/>
            <a:chOff x="433387" y="1412776"/>
            <a:chExt cx="11325225" cy="49251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412776"/>
              <a:ext cx="11325225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48175" y="2708920"/>
              <a:ext cx="3295650" cy="2533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800" y="5242570"/>
              <a:ext cx="10820400" cy="10953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6084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2025-10-26T06:00:54Z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