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6" r:id="rId9"/>
    <p:sldId id="325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7" r:id="rId20"/>
    <p:sldId id="336" r:id="rId21"/>
    <p:sldId id="338" r:id="rId22"/>
    <p:sldId id="340" r:id="rId23"/>
    <p:sldId id="341" r:id="rId24"/>
    <p:sldId id="342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02" r:id="rId33"/>
    <p:sldId id="303" r:id="rId34"/>
    <p:sldId id="304" r:id="rId35"/>
    <p:sldId id="305" r:id="rId36"/>
    <p:sldId id="30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3014662"/>
            <a:ext cx="92487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63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0050" y="1340768"/>
            <a:ext cx="11553444" cy="4510254"/>
            <a:chOff x="400050" y="1340768"/>
            <a:chExt cx="11553444" cy="45102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340768"/>
              <a:ext cx="11391900" cy="1800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403097"/>
              <a:ext cx="8562975" cy="24479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43594" y="3140993"/>
              <a:ext cx="3009900" cy="219075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62171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3387" y="1268760"/>
            <a:ext cx="11325225" cy="5162550"/>
            <a:chOff x="433387" y="1268760"/>
            <a:chExt cx="11325225" cy="5162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3387" y="1268760"/>
              <a:ext cx="11325225" cy="5162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32104" y="3356992"/>
              <a:ext cx="3124200" cy="230505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332460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978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3409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560495" y="4293096"/>
            <a:ext cx="127907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34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877550" cy="1152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712" y="2924944"/>
            <a:ext cx="3076575" cy="229552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86872" y="1472592"/>
            <a:ext cx="440101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46254" y="1472592"/>
            <a:ext cx="134203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114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3295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840416" y="29493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327840" y="363208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76832" y="436360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14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57159"/>
            <a:ext cx="1067752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712" y="2492896"/>
            <a:ext cx="3838575" cy="23907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919536" y="1659170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74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340768"/>
            <a:ext cx="11401425" cy="4972050"/>
            <a:chOff x="395287" y="1412776"/>
            <a:chExt cx="11401425" cy="4972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412776"/>
              <a:ext cx="11401425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19662" y="4098826"/>
              <a:ext cx="2352675" cy="2286000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12424" y="1362480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32776" y="2069616"/>
            <a:ext cx="7593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303336" y="2788944"/>
            <a:ext cx="18170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8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12776"/>
            <a:ext cx="113347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7" y="3573016"/>
            <a:ext cx="3476625" cy="22288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956016" y="209742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76752" y="2804560"/>
            <a:ext cx="9750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2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2066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336360" y="1509168"/>
            <a:ext cx="10081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55528" y="2216304"/>
            <a:ext cx="1772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506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362" y="4195911"/>
            <a:ext cx="4867275" cy="22574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127448" y="2761135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29144" y="3480463"/>
            <a:ext cx="4582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648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73460"/>
            <a:ext cx="11449050" cy="52959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0892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55496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31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986430"/>
            <a:ext cx="3971925" cy="2428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1100" y="4017286"/>
            <a:ext cx="2650604" cy="63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40768"/>
            <a:ext cx="113538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2" y="2636912"/>
            <a:ext cx="106584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2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0" y="2708920"/>
            <a:ext cx="4076700" cy="3676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057650" y="2002176"/>
            <a:ext cx="3262486" cy="572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82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44767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215680" y="3933056"/>
            <a:ext cx="16561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824192" y="5229200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37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46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897152"/>
            <a:ext cx="8842002" cy="464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3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2671" y="1412776"/>
            <a:ext cx="10965916" cy="4455368"/>
            <a:chOff x="592671" y="1484784"/>
            <a:chExt cx="10965916" cy="44553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2" y="1484784"/>
              <a:ext cx="10925175" cy="3086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2671" y="4797152"/>
              <a:ext cx="10934700" cy="1143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04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6792"/>
            <a:ext cx="10801350" cy="3238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3155864" y="22536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789592" y="289980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448728" y="353379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971192" y="4179968"/>
            <a:ext cx="9493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53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3987"/>
            <a:ext cx="114395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49815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9120336" y="1383432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4621488" y="2675784"/>
            <a:ext cx="28426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855640" y="3957440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2343576" y="4591424"/>
            <a:ext cx="1088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7032104" y="5229200"/>
            <a:ext cx="20882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35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24479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200456" y="2060848"/>
            <a:ext cx="13057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239336" y="2719216"/>
            <a:ext cx="413658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5519936" y="3356992"/>
            <a:ext cx="31683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74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3943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19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8175" y="1340768"/>
            <a:ext cx="10915650" cy="5445224"/>
            <a:chOff x="638175" y="1412776"/>
            <a:chExt cx="10915650" cy="54452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8175" y="1412776"/>
              <a:ext cx="10915650" cy="4371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8175" y="5934075"/>
              <a:ext cx="5753100" cy="923925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38174" y="3310730"/>
            <a:ext cx="7258025" cy="347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56773" y="2587996"/>
            <a:ext cx="7239425" cy="57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29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84784"/>
            <a:ext cx="108299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30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628800"/>
            <a:ext cx="100488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7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7712" y="1268760"/>
            <a:ext cx="10696575" cy="5467350"/>
            <a:chOff x="747712" y="1340768"/>
            <a:chExt cx="10696575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712" y="1340768"/>
              <a:ext cx="10696575" cy="449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836568"/>
              <a:ext cx="7029450" cy="971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96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12776"/>
            <a:ext cx="10848975" cy="52006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664583" y="3601620"/>
            <a:ext cx="10855903" cy="313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9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265747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132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6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35623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31485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96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84784"/>
            <a:ext cx="10953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2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0525" y="1484784"/>
            <a:ext cx="11410950" cy="4496544"/>
            <a:chOff x="390525" y="1484784"/>
            <a:chExt cx="11410950" cy="4496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484784"/>
              <a:ext cx="11410950" cy="1171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9150" y="2780928"/>
              <a:ext cx="10982325" cy="3200400"/>
            </a:xfrm>
            <a:prstGeom prst="rect">
              <a:avLst/>
            </a:prstGeom>
          </p:spPr>
        </p:pic>
      </p:grp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2763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33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31623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848528" y="14127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5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1"/>
            <a:ext cx="10866239" cy="549232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34BEB45-4B91-48B8-0828-8543C4F0B704}"/>
              </a:ext>
            </a:extLst>
          </p:cNvPr>
          <p:cNvSpPr/>
          <p:nvPr/>
        </p:nvSpPr>
        <p:spPr bwMode="white">
          <a:xfrm>
            <a:off x="10488488" y="1916832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425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2025-10-26T05:38:29Z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