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18" r:id="rId2"/>
    <p:sldId id="319" r:id="rId3"/>
    <p:sldId id="320" r:id="rId4"/>
    <p:sldId id="321" r:id="rId5"/>
    <p:sldId id="322" r:id="rId6"/>
    <p:sldId id="323" r:id="rId7"/>
    <p:sldId id="324" r:id="rId8"/>
    <p:sldId id="325" r:id="rId9"/>
    <p:sldId id="326" r:id="rId10"/>
    <p:sldId id="327" r:id="rId11"/>
    <p:sldId id="328" r:id="rId12"/>
    <p:sldId id="329" r:id="rId13"/>
    <p:sldId id="330" r:id="rId14"/>
    <p:sldId id="331" r:id="rId15"/>
    <p:sldId id="332" r:id="rId16"/>
    <p:sldId id="333" r:id="rId17"/>
    <p:sldId id="334" r:id="rId18"/>
    <p:sldId id="335" r:id="rId19"/>
    <p:sldId id="336" r:id="rId20"/>
    <p:sldId id="337" r:id="rId21"/>
    <p:sldId id="338" r:id="rId22"/>
    <p:sldId id="339" r:id="rId23"/>
    <p:sldId id="340" r:id="rId24"/>
    <p:sldId id="341" r:id="rId25"/>
    <p:sldId id="342" r:id="rId26"/>
    <p:sldId id="343" r:id="rId27"/>
    <p:sldId id="344" r:id="rId28"/>
    <p:sldId id="345" r:id="rId29"/>
    <p:sldId id="346" r:id="rId30"/>
    <p:sldId id="347" r:id="rId31"/>
    <p:sldId id="348" r:id="rId32"/>
    <p:sldId id="349" r:id="rId33"/>
    <p:sldId id="302" r:id="rId34"/>
    <p:sldId id="303" r:id="rId35"/>
    <p:sldId id="304" r:id="rId36"/>
    <p:sldId id="305" r:id="rId37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7950" y="2933700"/>
            <a:ext cx="6896100" cy="99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5630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062" y="1412776"/>
            <a:ext cx="10429875" cy="238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968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12776"/>
            <a:ext cx="11306175" cy="24193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920536" y="1988840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9783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42912" y="1412776"/>
            <a:ext cx="11306175" cy="4743772"/>
            <a:chOff x="442912" y="1412776"/>
            <a:chExt cx="11306175" cy="474377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2912" y="1412776"/>
              <a:ext cx="11306175" cy="10953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14812" y="2534439"/>
              <a:ext cx="3762375" cy="29908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1525" y="5661248"/>
              <a:ext cx="10648950" cy="495300"/>
            </a:xfrm>
            <a:prstGeom prst="rect">
              <a:avLst/>
            </a:prstGeom>
          </p:spPr>
        </p:pic>
      </p:grp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920536" y="2075719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43434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90525" y="1484784"/>
            <a:ext cx="11410950" cy="3914378"/>
            <a:chOff x="390525" y="1484784"/>
            <a:chExt cx="11410950" cy="3914378"/>
          </a:xfrm>
        </p:grpSpPr>
        <p:grpSp>
          <p:nvGrpSpPr>
            <p:cNvPr id="4" name="组合 3"/>
            <p:cNvGrpSpPr/>
            <p:nvPr/>
          </p:nvGrpSpPr>
          <p:grpSpPr>
            <a:xfrm>
              <a:off x="390525" y="1484784"/>
              <a:ext cx="11410950" cy="3754710"/>
              <a:chOff x="390525" y="1484784"/>
              <a:chExt cx="11410950" cy="3754710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90525" y="1484784"/>
                <a:ext cx="11410950" cy="300990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39416" y="4725144"/>
                <a:ext cx="10858500" cy="514350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660307" y="2636912"/>
              <a:ext cx="4124325" cy="2762250"/>
            </a:xfrm>
            <a:prstGeom prst="rect">
              <a:avLst/>
            </a:prstGeom>
          </p:spPr>
        </p:pic>
      </p:grp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920536" y="2089634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41147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12776"/>
            <a:ext cx="11363325" cy="43053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920536" y="2708920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75149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2975" y="2286000"/>
            <a:ext cx="1030605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1744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84784"/>
            <a:ext cx="11353800" cy="3057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3462" y="4149080"/>
            <a:ext cx="2505075" cy="24574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336360" y="2748754"/>
            <a:ext cx="122413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888088" y="3404616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783632" y="4050792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18890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12776"/>
            <a:ext cx="11315700" cy="1809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1787" y="3249958"/>
            <a:ext cx="6448425" cy="27336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975272" y="2025416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2037608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22778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12776"/>
            <a:ext cx="11306175" cy="1914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8125" y="3327301"/>
            <a:ext cx="4095750" cy="24479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528048" y="2073040"/>
            <a:ext cx="86409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760464" y="2731408"/>
            <a:ext cx="86409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25063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268760"/>
            <a:ext cx="11315700" cy="3105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3136" y="4625782"/>
            <a:ext cx="3285728" cy="189956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310880" y="2580927"/>
            <a:ext cx="1080120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092192" y="3873279"/>
            <a:ext cx="771560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96243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12776"/>
            <a:ext cx="11315700" cy="3810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920536" y="2132856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0310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14337" y="1340768"/>
            <a:ext cx="11363325" cy="2486397"/>
            <a:chOff x="414337" y="1484784"/>
            <a:chExt cx="11363325" cy="248639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14337" y="1484784"/>
              <a:ext cx="11363325" cy="533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52487" y="2132856"/>
              <a:ext cx="10925175" cy="1838325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5350" y="3851101"/>
            <a:ext cx="10401300" cy="2962275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400256" y="1316384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412960" y="1974752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436576" y="2633120"/>
            <a:ext cx="97990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06487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340768"/>
            <a:ext cx="11382375" cy="37909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583832" y="3332608"/>
            <a:ext cx="86409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473080" y="3990976"/>
            <a:ext cx="143934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63620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68760"/>
            <a:ext cx="11449050" cy="2609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3773957"/>
            <a:ext cx="4592166" cy="3039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1914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76885"/>
          <a:stretch/>
        </p:blipFill>
        <p:spPr>
          <a:xfrm>
            <a:off x="911424" y="1484784"/>
            <a:ext cx="2448272" cy="3667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1387" y="1590675"/>
            <a:ext cx="5229225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7829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75978"/>
            <a:ext cx="11382375" cy="3105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700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340768"/>
            <a:ext cx="10963275" cy="45243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015880" y="3980680"/>
            <a:ext cx="93610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614312" y="5273032"/>
            <a:ext cx="59325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49380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09612" y="1412776"/>
            <a:ext cx="10772775" cy="3724275"/>
            <a:chOff x="709612" y="1412776"/>
            <a:chExt cx="10772775" cy="37242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09612" y="1412776"/>
              <a:ext cx="10772775" cy="1866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90636" y="3279676"/>
              <a:ext cx="9610725" cy="1857375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503712" y="2001032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30487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340768"/>
            <a:ext cx="10896600" cy="44958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896200" y="2684536"/>
            <a:ext cx="1008112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360776" y="3330712"/>
            <a:ext cx="1008112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116168" y="4623064"/>
            <a:ext cx="81954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202024" y="5281432"/>
            <a:ext cx="87481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35349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84784"/>
            <a:ext cx="11410950" cy="31623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032104" y="3416808"/>
            <a:ext cx="129614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9052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484784"/>
            <a:ext cx="10839450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584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12776"/>
            <a:ext cx="11363325" cy="39243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920536" y="2132856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78195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5800" y="1124744"/>
            <a:ext cx="10820400" cy="56292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200456" y="3093344"/>
            <a:ext cx="1440160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544136" y="3751712"/>
            <a:ext cx="563198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600056" y="5084465"/>
            <a:ext cx="2232248" cy="9124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27428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84784"/>
            <a:ext cx="11315700" cy="3076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4077072"/>
            <a:ext cx="7810500" cy="256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0793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280530"/>
            <a:ext cx="10744200" cy="55435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23900" y="3836280"/>
            <a:ext cx="10844708" cy="29050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729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340768"/>
            <a:ext cx="10925175" cy="22193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7407" y="2450429"/>
            <a:ext cx="10791179" cy="11096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71178"/>
            <a:ext cx="11410950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306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23987"/>
            <a:ext cx="10429875" cy="40100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5440" y="4437112"/>
            <a:ext cx="8928992" cy="996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61575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36451" y="801619"/>
            <a:ext cx="10144125" cy="6029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9607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340768"/>
            <a:ext cx="11401425" cy="49911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920536" y="1988840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4611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556792"/>
            <a:ext cx="11039475" cy="309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2962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33512"/>
            <a:ext cx="11334750" cy="39909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920536" y="2132856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41321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23887" y="1619622"/>
            <a:ext cx="10944225" cy="2961506"/>
            <a:chOff x="623887" y="1916832"/>
            <a:chExt cx="10944225" cy="296150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23887" y="1916832"/>
              <a:ext cx="10429875" cy="409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23887" y="2420888"/>
              <a:ext cx="10944225" cy="24574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17333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12776"/>
            <a:ext cx="11382375" cy="43148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2708920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34254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340768"/>
            <a:ext cx="11363325" cy="45434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920536" y="1988840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31530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837</TotalTime>
  <Words>0</Words>
  <Application>Microsoft Office PowerPoint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2025-10-26T06:09:01Z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