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02" r:id="rId34"/>
    <p:sldId id="303" r:id="rId35"/>
    <p:sldId id="304" r:id="rId36"/>
    <p:sldId id="305" r:id="rId37"/>
    <p:sldId id="306" r:id="rId38"/>
    <p:sldId id="307" r:id="rId39"/>
    <p:sldId id="308" r:id="rId40"/>
    <p:sldId id="309" r:id="rId41"/>
    <p:sldId id="310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2967037"/>
            <a:ext cx="91630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0768"/>
            <a:ext cx="11410950" cy="35052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24192" y="314096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27622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141277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2657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141277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2695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604295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414462"/>
            <a:ext cx="97155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412776"/>
            <a:ext cx="102108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2952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66129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389268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3933056"/>
            <a:ext cx="2305050" cy="2676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04312" y="1988840"/>
            <a:ext cx="10081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47080" y="3829832"/>
            <a:ext cx="10081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3412" y="2708920"/>
            <a:ext cx="3305175" cy="2638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20208" y="203646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172496" y="203646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3000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00056" y="2672555"/>
            <a:ext cx="10081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96024" y="3933056"/>
            <a:ext cx="10081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2957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70892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78632"/>
            <a:ext cx="1141095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717032"/>
            <a:ext cx="5832648" cy="30272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704511" y="1916832"/>
            <a:ext cx="109696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52231" y="2526432"/>
            <a:ext cx="707265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575720" y="3153160"/>
            <a:ext cx="8640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412776"/>
            <a:ext cx="11296650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962" y="4005064"/>
            <a:ext cx="2886075" cy="1981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071664" y="262472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55856" y="2624720"/>
            <a:ext cx="88841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323736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369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5325" y="4437112"/>
            <a:ext cx="3181350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9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2428875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5312" y="1989609"/>
            <a:ext cx="338137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212976"/>
            <a:ext cx="8565406" cy="334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40768"/>
            <a:ext cx="10829925" cy="4876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087888" y="1352960"/>
            <a:ext cx="201622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570544" y="321297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8736" y="383476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5072992"/>
            <a:ext cx="131050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27144" y="5694784"/>
            <a:ext cx="56056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8229600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3262" y="2204864"/>
            <a:ext cx="57054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84784"/>
            <a:ext cx="110013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84784"/>
            <a:ext cx="1078230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5162" y="2204864"/>
            <a:ext cx="5781675" cy="29908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1463182"/>
            <a:ext cx="2520280" cy="475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12776"/>
            <a:ext cx="10820400" cy="30670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55840" y="1449352"/>
            <a:ext cx="93610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546624" y="2668552"/>
            <a:ext cx="268528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8976320" y="3284984"/>
            <a:ext cx="252988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29600" y="3894584"/>
            <a:ext cx="430230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37528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213285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525" y="3752850"/>
            <a:ext cx="912495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12776"/>
            <a:ext cx="107061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1862" y="2276872"/>
            <a:ext cx="5248275" cy="2962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92344" y="1468214"/>
            <a:ext cx="225670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079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00175"/>
            <a:ext cx="10744200" cy="4057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20136" y="1340768"/>
            <a:ext cx="10081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62280" y="2584352"/>
            <a:ext cx="10081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37384" y="3206144"/>
            <a:ext cx="68275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92648" y="3206144"/>
            <a:ext cx="68275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29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30003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711624" y="1988840"/>
            <a:ext cx="8640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406568" y="3854216"/>
            <a:ext cx="8640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30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12776"/>
            <a:ext cx="108299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57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412776"/>
            <a:ext cx="104298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60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84784"/>
            <a:ext cx="105918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13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51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12776"/>
            <a:ext cx="10925175" cy="43719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67408" y="4293096"/>
            <a:ext cx="11017224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178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84784"/>
            <a:ext cx="11344275" cy="4248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400506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12776"/>
            <a:ext cx="107442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84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68760"/>
            <a:ext cx="10167491" cy="5374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66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51816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28498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1990725"/>
            <a:ext cx="87439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33528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378904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32480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920536" y="148478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12776"/>
            <a:ext cx="1102995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862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2025-10-26T05:30:40Z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