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2876550"/>
            <a:ext cx="860107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362" y="4056153"/>
            <a:ext cx="4105275" cy="2419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50100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84784"/>
            <a:ext cx="109442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484784"/>
            <a:ext cx="112395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440" y="1412776"/>
            <a:ext cx="10848975" cy="4603204"/>
            <a:chOff x="1055440" y="1412776"/>
            <a:chExt cx="10848975" cy="4603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412776"/>
              <a:ext cx="10848975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1299" y="4149080"/>
              <a:ext cx="10601325" cy="18669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85293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3488816"/>
            <a:ext cx="16561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943872" y="486916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01088" y="486916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043654"/>
            <a:ext cx="1584176" cy="2625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6084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78480" y="4145680"/>
            <a:ext cx="8698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248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687" y="4048844"/>
            <a:ext cx="2714625" cy="2476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202427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06432" y="2731408"/>
            <a:ext cx="9532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20024" y="34046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861048"/>
            <a:ext cx="2743200" cy="2733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1412776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34432" y="2107720"/>
            <a:ext cx="14737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76192" y="3692680"/>
            <a:ext cx="8916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43037"/>
            <a:ext cx="11325225" cy="3971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023992" y="416127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523096" y="4868408"/>
            <a:ext cx="13974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4105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8150" y="1484784"/>
            <a:ext cx="11315700" cy="4890889"/>
            <a:chOff x="438150" y="1484784"/>
            <a:chExt cx="11315700" cy="48908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84784"/>
              <a:ext cx="11315700" cy="476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850" y="2060848"/>
              <a:ext cx="10782300" cy="4314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56440" y="1424968"/>
            <a:ext cx="143071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775520" y="2778280"/>
            <a:ext cx="6078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188" y="3384451"/>
            <a:ext cx="8785621" cy="325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556792"/>
            <a:ext cx="108394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4762" y="2348880"/>
            <a:ext cx="4562475" cy="3857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80176" y="1556792"/>
            <a:ext cx="29523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848975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832304" y="134076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79376" y="3498752"/>
            <a:ext cx="9087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45700" y="422108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158404" y="4928224"/>
            <a:ext cx="7854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6792"/>
            <a:ext cx="10753725" cy="2038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447928" y="2960376"/>
            <a:ext cx="7200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412776"/>
            <a:ext cx="10988030" cy="4088482"/>
            <a:chOff x="839416" y="1412776"/>
            <a:chExt cx="10988030" cy="40884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412776"/>
              <a:ext cx="10858500" cy="1943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501008"/>
              <a:ext cx="10267950" cy="20002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2" y="2156110"/>
            <a:ext cx="15121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290624" y="3525392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164452" y="494116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801350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27931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344720" y="351320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48291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7824" y="4221087"/>
            <a:ext cx="11024800" cy="1948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3257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4784"/>
            <a:ext cx="10848975" cy="2943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71512" y="3140968"/>
            <a:ext cx="981697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49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16384"/>
            <a:ext cx="10791825" cy="5495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0086" y="3501008"/>
            <a:ext cx="5035873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0086" y="4869159"/>
            <a:ext cx="11012538" cy="1943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12776"/>
            <a:ext cx="107823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12776"/>
            <a:ext cx="106680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695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3333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91619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3457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84232" y="35730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437" y="1412776"/>
            <a:ext cx="11287125" cy="2621061"/>
            <a:chOff x="452437" y="1412776"/>
            <a:chExt cx="11287125" cy="26210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2437" y="1412776"/>
              <a:ext cx="11287125" cy="1228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3912" y="2824162"/>
              <a:ext cx="10915650" cy="12096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80114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112" y="2645687"/>
            <a:ext cx="5057775" cy="3619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