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943225"/>
            <a:ext cx="10420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2679601"/>
            <a:ext cx="4867275" cy="3981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56792"/>
            <a:ext cx="110013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4312"/>
            <a:ext cx="11353800" cy="4953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4419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21643"/>
            <a:ext cx="11353800" cy="5419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3862" y="1412776"/>
            <a:ext cx="11403782" cy="4264098"/>
            <a:chOff x="423862" y="1412776"/>
            <a:chExt cx="11403782" cy="4264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862" y="1412776"/>
              <a:ext cx="11344275" cy="28384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983432" y="4437112"/>
              <a:ext cx="10844212" cy="1239762"/>
              <a:chOff x="983432" y="4437112"/>
              <a:chExt cx="10844212" cy="123976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432" y="4437112"/>
                <a:ext cx="3248025" cy="43815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31744" y="4437112"/>
                <a:ext cx="2457450" cy="4572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83432" y="5229200"/>
                <a:ext cx="4371975" cy="409575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31744" y="5191099"/>
                <a:ext cx="5295900" cy="485775"/>
              </a:xfrm>
              <a:prstGeom prst="rect">
                <a:avLst/>
              </a:prstGeom>
            </p:spPr>
          </p:pic>
        </p:grpSp>
      </p:grp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83824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3105536"/>
            <a:ext cx="14401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92064" y="3910208"/>
            <a:ext cx="12122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4712952"/>
            <a:ext cx="3874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343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2060848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3432" y="2865520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367808" y="4437112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855232" y="5241784"/>
            <a:ext cx="13928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152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76120" y="2217056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66264" y="2997344"/>
            <a:ext cx="1770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4210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28625" y="1340768"/>
            <a:ext cx="11334750" cy="5290145"/>
            <a:chOff x="428625" y="1412776"/>
            <a:chExt cx="11334750" cy="52901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625" y="1412776"/>
              <a:ext cx="11334750" cy="2952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6825" y="4293096"/>
              <a:ext cx="2038350" cy="24098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2264" y="2145048"/>
            <a:ext cx="1512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76552" y="2949720"/>
            <a:ext cx="1080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3496" y="3730008"/>
            <a:ext cx="14162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501008"/>
            <a:ext cx="4266604" cy="3217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59696" y="1275632"/>
            <a:ext cx="14401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040912" y="2055920"/>
            <a:ext cx="14401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85800" y="1340768"/>
            <a:ext cx="10820400" cy="4528914"/>
            <a:chOff x="685800" y="1340768"/>
            <a:chExt cx="10820400" cy="45289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1340768"/>
              <a:ext cx="10820400" cy="2085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717032"/>
              <a:ext cx="10287000" cy="2152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412776"/>
            <a:ext cx="10915650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5534" y="2996952"/>
            <a:ext cx="6582593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4654" y="5410968"/>
            <a:ext cx="9443794" cy="97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12776"/>
            <a:ext cx="10563225" cy="2933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4386" y="2060848"/>
            <a:ext cx="10898237" cy="2285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4784"/>
            <a:ext cx="10591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8966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867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4848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7154" y="4149079"/>
            <a:ext cx="11055469" cy="2111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790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847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543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412776"/>
            <a:ext cx="11468100" cy="4251548"/>
            <a:chOff x="361950" y="1412776"/>
            <a:chExt cx="11468100" cy="42515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412776"/>
              <a:ext cx="11468100" cy="2038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645024"/>
              <a:ext cx="10915650" cy="20193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33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85293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4171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2025-10-26T05:56:02Z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