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4" r:id="rId32"/>
    <p:sldId id="355" r:id="rId33"/>
    <p:sldId id="356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2981325"/>
            <a:ext cx="62198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0304462" cy="539347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45996" y="314096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340768"/>
            <a:ext cx="9987855" cy="5284977"/>
            <a:chOff x="428625" y="1340768"/>
            <a:chExt cx="11334750" cy="59976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1340768"/>
              <a:ext cx="11334750" cy="1866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6552" y="3356992"/>
              <a:ext cx="10887075" cy="39814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311740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3933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70892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4667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0892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286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35699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06084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450" y="1294160"/>
            <a:ext cx="10296078" cy="53780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5085184"/>
            <a:ext cx="9361040" cy="1586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3629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1" y="1988840"/>
            <a:ext cx="10134153" cy="32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0175304" cy="5414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2524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2060848"/>
            <a:ext cx="10297144" cy="216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9112" y="1412776"/>
            <a:ext cx="11153775" cy="4641304"/>
            <a:chOff x="519112" y="1412776"/>
            <a:chExt cx="11153775" cy="46413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9112" y="1412776"/>
              <a:ext cx="11153775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5837" y="4149080"/>
              <a:ext cx="10687050" cy="1905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46672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79" y="4077072"/>
            <a:ext cx="10066907" cy="216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9225"/>
            <a:ext cx="107632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4486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708920"/>
            <a:ext cx="10441160" cy="3312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2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6250" y="1393329"/>
            <a:ext cx="11239500" cy="5276031"/>
            <a:chOff x="476250" y="1412776"/>
            <a:chExt cx="11239500" cy="52760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50" y="1412776"/>
              <a:ext cx="11239500" cy="4010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517232"/>
              <a:ext cx="10677525" cy="1171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545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4562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5036" y="4653136"/>
            <a:ext cx="10535580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729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1"/>
            <a:ext cx="10184829" cy="54359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45996" y="3068961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12776"/>
            <a:ext cx="105441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6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3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84784"/>
            <a:ext cx="10725150" cy="2447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1988839"/>
            <a:ext cx="10369152" cy="1943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47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9"/>
            <a:ext cx="10009187" cy="548122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5077983"/>
            <a:ext cx="9793088" cy="1742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893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287735"/>
            <a:ext cx="11287125" cy="5381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07707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4676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07707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412776"/>
            <a:ext cx="11315700" cy="2592685"/>
            <a:chOff x="438150" y="1412776"/>
            <a:chExt cx="11315700" cy="25926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412776"/>
              <a:ext cx="11315700" cy="116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3425" y="2852936"/>
              <a:ext cx="10725150" cy="1152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1"/>
            <a:ext cx="10127109" cy="539147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4392" y="378904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4108" y="278092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4629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70892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2025-10-28T03:21:43Z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