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986087"/>
            <a:ext cx="69342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8" y="1342375"/>
            <a:ext cx="11010254" cy="539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3" y="1268760"/>
            <a:ext cx="10693648" cy="55134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4290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96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9"/>
            <a:ext cx="10736510" cy="54310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0717460" cy="53767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06036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40768"/>
            <a:ext cx="11306175" cy="5353422"/>
            <a:chOff x="442912" y="1340768"/>
            <a:chExt cx="11306175" cy="53534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48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1510" y="1988840"/>
              <a:ext cx="10715625" cy="47053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26876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0053948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91683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6170712"/>
            <a:ext cx="72728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780927"/>
            <a:ext cx="10153128" cy="308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84784"/>
            <a:ext cx="100679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108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9784209" cy="53519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1916831"/>
            <a:ext cx="9217024" cy="477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708920"/>
            <a:ext cx="10297144" cy="33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40768"/>
            <a:ext cx="100774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636911"/>
            <a:ext cx="10369152" cy="381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219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128170"/>
            <a:ext cx="75608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789906"/>
            <a:ext cx="10225136" cy="272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12776"/>
            <a:ext cx="105251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9599240" cy="5302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249289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22108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937" y="1412776"/>
            <a:ext cx="10997679" cy="4104456"/>
            <a:chOff x="642937" y="1412776"/>
            <a:chExt cx="10997679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7" y="1412776"/>
              <a:ext cx="109061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966" y="4269457"/>
              <a:ext cx="10915650" cy="1247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857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7301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8052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