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72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3038475"/>
            <a:ext cx="115347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9504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196752"/>
            <a:ext cx="10005764" cy="55178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66766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43891" cy="4563591"/>
            <a:chOff x="290512" y="1340768"/>
            <a:chExt cx="11643891" cy="4563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303" y="3284984"/>
              <a:ext cx="110871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95400"/>
            <a:ext cx="10891192" cy="54455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533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86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284983"/>
            <a:ext cx="11052546" cy="3342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328592"/>
            <a:chOff x="338137" y="1412776"/>
            <a:chExt cx="1151572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787" y="4160093"/>
              <a:ext cx="10887075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930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590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930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7321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60320"/>
            <a:ext cx="10102155" cy="5309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996952"/>
            <a:ext cx="10225136" cy="367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" y="1340768"/>
            <a:ext cx="11649075" cy="5319524"/>
            <a:chOff x="276225" y="1412776"/>
            <a:chExt cx="11649075" cy="5319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348880"/>
              <a:ext cx="11563350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5" y="5008275"/>
              <a:ext cx="116109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