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2628900"/>
            <a:ext cx="8258175" cy="16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865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3876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3429000"/>
            <a:ext cx="720080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368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13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502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57325"/>
            <a:ext cx="11553825" cy="3943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2564904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7533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14475"/>
            <a:ext cx="1133475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40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81137"/>
            <a:ext cx="11658600" cy="3895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581128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3162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484784"/>
            <a:ext cx="1097280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51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12776"/>
            <a:ext cx="1106805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313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40768"/>
            <a:ext cx="11801475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369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2133" y="1340768"/>
            <a:ext cx="11575542" cy="5350718"/>
            <a:chOff x="302133" y="1340768"/>
            <a:chExt cx="11575542" cy="535071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340768"/>
              <a:ext cx="11563350" cy="4838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2133" y="4653136"/>
              <a:ext cx="371475" cy="203835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124744"/>
            <a:ext cx="8659217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610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9586" y="1052736"/>
            <a:ext cx="9264926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87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12776"/>
            <a:ext cx="11068050" cy="4648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1974" y="3356992"/>
            <a:ext cx="11222657" cy="2703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3226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84784"/>
            <a:ext cx="1103947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33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56792"/>
            <a:ext cx="1174432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085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20744"/>
            <a:ext cx="11753850" cy="5410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6218304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8023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12776"/>
            <a:ext cx="1101090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79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6225" y="1196752"/>
            <a:ext cx="11657102" cy="5494752"/>
            <a:chOff x="276225" y="1340768"/>
            <a:chExt cx="11657102" cy="54947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6225" y="1340768"/>
              <a:ext cx="11639550" cy="2676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27177" y="4158995"/>
              <a:ext cx="11106150" cy="26765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6134472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0553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100137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68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84784"/>
            <a:ext cx="11649075" cy="3733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4581128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286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12776"/>
            <a:ext cx="1080135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09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2025-10-28T03:41:20Z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